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2" r:id="rId9"/>
    <p:sldId id="265" r:id="rId10"/>
    <p:sldId id="266" r:id="rId11"/>
    <p:sldId id="267" r:id="rId12"/>
    <p:sldId id="268" r:id="rId13"/>
    <p:sldId id="277" r:id="rId14"/>
    <p:sldId id="269" r:id="rId15"/>
    <p:sldId id="270" r:id="rId16"/>
    <p:sldId id="271" r:id="rId17"/>
    <p:sldId id="272" r:id="rId18"/>
    <p:sldId id="273" r:id="rId19"/>
    <p:sldId id="274" r:id="rId20"/>
    <p:sldId id="276" r:id="rId21"/>
    <p:sldId id="275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326FB9B-94D1-4981-863F-0D1E80E0349F}" v="2" dt="2023-03-15T02:56:46.995"/>
    <p1510:client id="{B697B522-AF8A-32E9-1C3D-BADC478D9730}" v="1" dt="2023-03-17T17:21:59.076"/>
    <p1510:client id="{D912A3A6-11E0-35E2-65E9-5B92C42483AC}" v="60" dt="2023-03-17T17:31:37.68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02" autoAdjust="0"/>
    <p:restoredTop sz="94660"/>
  </p:normalViewPr>
  <p:slideViewPr>
    <p:cSldViewPr snapToGrid="0">
      <p:cViewPr>
        <p:scale>
          <a:sx n="92" d="100"/>
          <a:sy n="92" d="100"/>
        </p:scale>
        <p:origin x="0" y="-6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slide" Target="slides/slide7.xml" Id="rId8" /><Relationship Type="http://schemas.openxmlformats.org/officeDocument/2006/relationships/slide" Target="slides/slide12.xml" Id="rId13" /><Relationship Type="http://schemas.openxmlformats.org/officeDocument/2006/relationships/slide" Target="slides/slide17.xml" Id="rId18" /><Relationship Type="http://schemas.openxmlformats.org/officeDocument/2006/relationships/tableStyles" Target="tableStyles.xml" Id="rId26" /><Relationship Type="http://schemas.openxmlformats.org/officeDocument/2006/relationships/slide" Target="slides/slide2.xml" Id="rId3" /><Relationship Type="http://schemas.openxmlformats.org/officeDocument/2006/relationships/slide" Target="slides/slide20.xml" Id="rId21" /><Relationship Type="http://schemas.openxmlformats.org/officeDocument/2006/relationships/slide" Target="slides/slide6.xml" Id="rId7" /><Relationship Type="http://schemas.openxmlformats.org/officeDocument/2006/relationships/slide" Target="slides/slide11.xml" Id="rId12" /><Relationship Type="http://schemas.openxmlformats.org/officeDocument/2006/relationships/slide" Target="slides/slide16.xml" Id="rId17" /><Relationship Type="http://schemas.openxmlformats.org/officeDocument/2006/relationships/theme" Target="theme/theme1.xml" Id="rId25" /><Relationship Type="http://schemas.openxmlformats.org/officeDocument/2006/relationships/slide" Target="slides/slide1.xml" Id="rId2" /><Relationship Type="http://schemas.openxmlformats.org/officeDocument/2006/relationships/slide" Target="slides/slide15.xml" Id="rId16" /><Relationship Type="http://schemas.openxmlformats.org/officeDocument/2006/relationships/slide" Target="slides/slide19.xml" Id="rId20" /><Relationship Type="http://schemas.openxmlformats.org/officeDocument/2006/relationships/slideMaster" Target="slideMasters/slideMaster1.xml" Id="rId1" /><Relationship Type="http://schemas.openxmlformats.org/officeDocument/2006/relationships/slide" Target="slides/slide5.xml" Id="rId6" /><Relationship Type="http://schemas.openxmlformats.org/officeDocument/2006/relationships/slide" Target="slides/slide10.xml" Id="rId11" /><Relationship Type="http://schemas.openxmlformats.org/officeDocument/2006/relationships/viewProps" Target="viewProps.xml" Id="rId24" /><Relationship Type="http://schemas.openxmlformats.org/officeDocument/2006/relationships/slide" Target="slides/slide4.xml" Id="rId5" /><Relationship Type="http://schemas.openxmlformats.org/officeDocument/2006/relationships/slide" Target="slides/slide14.xml" Id="rId15" /><Relationship Type="http://schemas.openxmlformats.org/officeDocument/2006/relationships/presProps" Target="presProps.xml" Id="rId23" /><Relationship Type="http://schemas.microsoft.com/office/2015/10/relationships/revisionInfo" Target="revisionInfo.xml" Id="rId28" /><Relationship Type="http://schemas.openxmlformats.org/officeDocument/2006/relationships/slide" Target="slides/slide9.xml" Id="rId10" /><Relationship Type="http://schemas.openxmlformats.org/officeDocument/2006/relationships/slide" Target="slides/slide18.xml" Id="rId19" /><Relationship Type="http://schemas.openxmlformats.org/officeDocument/2006/relationships/slide" Target="slides/slide3.xml" Id="rId4" /><Relationship Type="http://schemas.openxmlformats.org/officeDocument/2006/relationships/slide" Target="slides/slide8.xml" Id="rId9" /><Relationship Type="http://schemas.openxmlformats.org/officeDocument/2006/relationships/slide" Target="slides/slide13.xml" Id="rId14" /><Relationship Type="http://schemas.openxmlformats.org/officeDocument/2006/relationships/slide" Target="slides/slide21.xml" Id="rId22" 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2D947-B386-4310-8D81-3819A9E822C4}" type="datetimeFigureOut">
              <a:rPr lang="en-US" smtClean="0"/>
              <a:t>3/17/2023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D20A98FF-A994-4ED0-B93B-71139130D8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14508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2D947-B386-4310-8D81-3819A9E822C4}" type="datetimeFigureOut">
              <a:rPr lang="en-US" smtClean="0"/>
              <a:t>3/17/2023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A98FF-A994-4ED0-B93B-71139130D8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69914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2D947-B386-4310-8D81-3819A9E822C4}" type="datetimeFigureOut">
              <a:rPr lang="en-US" smtClean="0"/>
              <a:t>3/17/2023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D20A98FF-A994-4ED0-B93B-71139130D8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52849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2D947-B386-4310-8D81-3819A9E822C4}" type="datetimeFigureOut">
              <a:rPr lang="en-US" smtClean="0"/>
              <a:t>3/17/2023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A98FF-A994-4ED0-B93B-71139130D8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590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2D947-B386-4310-8D81-3819A9E822C4}" type="datetimeFigureOut">
              <a:rPr lang="en-US" smtClean="0"/>
              <a:t>3/17/2023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A98FF-A994-4ED0-B93B-71139130D8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7498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2D947-B386-4310-8D81-3819A9E822C4}" type="datetimeFigureOut">
              <a:rPr lang="en-US" smtClean="0"/>
              <a:t>3/17/2023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A98FF-A994-4ED0-B93B-71139130D8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82238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2D947-B386-4310-8D81-3819A9E822C4}" type="datetimeFigureOut">
              <a:rPr lang="en-US" smtClean="0"/>
              <a:t>3/17/2023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A98FF-A994-4ED0-B93B-71139130D8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35420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2D947-B386-4310-8D81-3819A9E822C4}" type="datetimeFigureOut">
              <a:rPr lang="en-US" smtClean="0"/>
              <a:t>3/17/2023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A98FF-A994-4ED0-B93B-71139130D8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13815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2D947-B386-4310-8D81-3819A9E822C4}" type="datetimeFigureOut">
              <a:rPr lang="en-US" smtClean="0"/>
              <a:t>3/17/2023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A98FF-A994-4ED0-B93B-71139130D8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44340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2D947-B386-4310-8D81-3819A9E822C4}" type="datetimeFigureOut">
              <a:rPr lang="en-US" smtClean="0"/>
              <a:t>3/17/2023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D20A98FF-A994-4ED0-B93B-71139130D8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3959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2D947-B386-4310-8D81-3819A9E822C4}" type="datetimeFigureOut">
              <a:rPr lang="en-US" smtClean="0"/>
              <a:t>3/17/2023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D20A98FF-A994-4ED0-B93B-71139130D8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57054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2D947-B386-4310-8D81-3819A9E822C4}" type="datetimeFigureOut">
              <a:rPr lang="en-US" smtClean="0"/>
              <a:t>3/17/2023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D20A98FF-A994-4ED0-B93B-71139130D8C3}" type="slidenum">
              <a:rPr lang="en-US" smtClean="0"/>
              <a:t>‹#›</a:t>
            </a:fld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15702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2D947-B386-4310-8D81-3819A9E822C4}" type="datetimeFigureOut">
              <a:rPr lang="en-US" smtClean="0"/>
              <a:t>3/17/2023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D20A98FF-A994-4ED0-B93B-71139130D8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90348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2D947-B386-4310-8D81-3819A9E822C4}" type="datetimeFigureOut">
              <a:rPr lang="en-US" smtClean="0"/>
              <a:t>3/17/2023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A98FF-A994-4ED0-B93B-71139130D8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58403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2D947-B386-4310-8D81-3819A9E822C4}" type="datetimeFigureOut">
              <a:rPr lang="en-US" smtClean="0"/>
              <a:t>3/17/2023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A98FF-A994-4ED0-B93B-71139130D8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049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2D947-B386-4310-8D81-3819A9E822C4}" type="datetimeFigureOut">
              <a:rPr lang="en-US" smtClean="0"/>
              <a:t>3/17/2023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A98FF-A994-4ED0-B93B-71139130D8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36659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28B2D947-B386-4310-8D81-3819A9E822C4}" type="datetimeFigureOut">
              <a:rPr lang="en-US" smtClean="0"/>
              <a:t>3/17/2023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D20A98FF-A994-4ED0-B93B-71139130D8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5518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B2D947-B386-4310-8D81-3819A9E822C4}" type="datetimeFigureOut">
              <a:rPr lang="en-US" smtClean="0"/>
              <a:t>3/17/2023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0A98FF-A994-4ED0-B93B-71139130D8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230054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88" r:id="rId1"/>
    <p:sldLayoutId id="2147483789" r:id="rId2"/>
    <p:sldLayoutId id="2147483790" r:id="rId3"/>
    <p:sldLayoutId id="2147483791" r:id="rId4"/>
    <p:sldLayoutId id="2147483792" r:id="rId5"/>
    <p:sldLayoutId id="2147483793" r:id="rId6"/>
    <p:sldLayoutId id="2147483794" r:id="rId7"/>
    <p:sldLayoutId id="2147483795" r:id="rId8"/>
    <p:sldLayoutId id="2147483796" r:id="rId9"/>
    <p:sldLayoutId id="2147483797" r:id="rId10"/>
    <p:sldLayoutId id="2147483798" r:id="rId11"/>
    <p:sldLayoutId id="2147483799" r:id="rId12"/>
    <p:sldLayoutId id="2147483800" r:id="rId13"/>
    <p:sldLayoutId id="2147483801" r:id="rId14"/>
    <p:sldLayoutId id="2147483802" r:id="rId15"/>
    <p:sldLayoutId id="2147483803" r:id="rId16"/>
    <p:sldLayoutId id="2147483804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mailto:Allan.coseo@cityofloveland.org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eamsideline.com/loveland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mailto:Savannah.garcia@cityofloveland.org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7v9pKJ8OiWk&amp;t=36s" TargetMode="External"/><Relationship Id="rId7" Type="http://schemas.openxmlformats.org/officeDocument/2006/relationships/hyperlink" Target="https://www.youtube.com/watch?v=RfZVgd1gQAg" TargetMode="External"/><Relationship Id="rId2" Type="http://schemas.openxmlformats.org/officeDocument/2006/relationships/hyperlink" Target="https://www.youtube.com/watch?v=zesO-lm4su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watch?v=JV0P1Tvo_rY" TargetMode="External"/><Relationship Id="rId5" Type="http://schemas.openxmlformats.org/officeDocument/2006/relationships/hyperlink" Target="https://www.youtube.com/watch?v=osbt9zKps40" TargetMode="External"/><Relationship Id="rId4" Type="http://schemas.openxmlformats.org/officeDocument/2006/relationships/hyperlink" Target="https://www.youtube.com/watch?v=k16Pauv7NzQ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eartofcoachingvolleyball.com/" TargetMode="External"/><Relationship Id="rId2" Type="http://schemas.openxmlformats.org/officeDocument/2006/relationships/hyperlink" Target="https://www.youtube.com/watch?v=RpxGcllmafw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rookieroad.com/volleyball/list-volleyball-drills/#serving-drills" TargetMode="External"/><Relationship Id="rId4" Type="http://schemas.openxmlformats.org/officeDocument/2006/relationships/hyperlink" Target="https://bestvolleyballdrills.com/" TargetMode="Externa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2B731F-B63D-4746-8672-33AF5121B55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Youth Volleyball </a:t>
            </a:r>
            <a:br>
              <a:rPr lang="en-US" dirty="0"/>
            </a:br>
            <a:r>
              <a:rPr lang="en-US" dirty="0"/>
              <a:t>Coaches Meeting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38FA761-DE09-452B-9657-88FCFF9E73C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Spring 2023</a:t>
            </a:r>
          </a:p>
        </p:txBody>
      </p:sp>
    </p:spTree>
    <p:extLst>
      <p:ext uri="{BB962C8B-B14F-4D97-AF65-F5344CB8AC3E}">
        <p14:creationId xmlns:p14="http://schemas.microsoft.com/office/powerpoint/2010/main" val="10566637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3E5C4D-A2B1-427F-AFF0-573A7F78C3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Coordinator Contact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53E078-EADD-4D79-8B13-7548A6B8FC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1" y="2336873"/>
            <a:ext cx="9613861" cy="198006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100" dirty="0"/>
              <a:t>Allan Coseo</a:t>
            </a:r>
            <a:endParaRPr lang="en-US"/>
          </a:p>
          <a:p>
            <a:pPr lvl="1"/>
            <a:r>
              <a:rPr lang="en-US" sz="1100" dirty="0"/>
              <a:t>Youth &amp; Adult Volleyball</a:t>
            </a:r>
          </a:p>
          <a:p>
            <a:pPr lvl="1"/>
            <a:r>
              <a:rPr lang="en-US" sz="1100" dirty="0"/>
              <a:t>Tournaments </a:t>
            </a:r>
          </a:p>
          <a:p>
            <a:pPr lvl="1"/>
            <a:r>
              <a:rPr lang="en-US" sz="1100" dirty="0"/>
              <a:t>CARA Track </a:t>
            </a:r>
          </a:p>
          <a:p>
            <a:pPr lvl="1"/>
            <a:endParaRPr lang="en-US" sz="1100" dirty="0"/>
          </a:p>
          <a:p>
            <a:r>
              <a:rPr lang="en-US" sz="1100" dirty="0">
                <a:hlinkClick r:id="rId2"/>
              </a:rPr>
              <a:t>Allan.coseo@cityofloveland.org</a:t>
            </a:r>
            <a:endParaRPr lang="en-US" sz="1100" dirty="0"/>
          </a:p>
          <a:p>
            <a:r>
              <a:rPr lang="en-US" sz="1100" dirty="0"/>
              <a:t>Work Phone: 970.962.2445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53521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289A20-90C7-447E-93FE-F3C1DA9351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Program Philosophy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DB3979-FBB2-44C8-8405-78739880DE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It is the goal of Loveland Parks &amp; Recreation to provide quality Youth Athletics programs that promote skill development, equal participation, sportsmanship, fun, and friendly competition in a positive, safe, and recreational setting.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8137F6C-6C59-462A-B3BF-2C300BF6D8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4162" y="4724400"/>
            <a:ext cx="6543675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9380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9AD72-76F5-4A69-9851-5261A43937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Coaching Check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937A1C-6830-4984-B816-3C6BC3330C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5991" y="2102177"/>
            <a:ext cx="9811712" cy="4553147"/>
          </a:xfrm>
        </p:spPr>
        <p:txBody>
          <a:bodyPr>
            <a:normAutofit fontScale="62500" lnSpcReduction="20000"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800" dirty="0"/>
              <a:t>Complete Background check!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800" dirty="0"/>
              <a:t>Complete Fingerprinting!</a:t>
            </a:r>
          </a:p>
          <a:p>
            <a:endParaRPr lang="en-US" sz="1800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800" dirty="0"/>
              <a:t>Complete Concussion training!</a:t>
            </a:r>
          </a:p>
          <a:p>
            <a:pPr marL="742950" lvl="1" indent="-285750"/>
            <a:r>
              <a:rPr lang="en-US" sz="1800" dirty="0"/>
              <a:t>Email certificate to sport specific coordinator</a:t>
            </a:r>
          </a:p>
          <a:p>
            <a:pPr lvl="1"/>
            <a:endParaRPr lang="en-US" sz="1800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800" dirty="0"/>
              <a:t>Contact each parent and inform them of your practice days, times, and locations at least 2 days before the first practice! </a:t>
            </a:r>
          </a:p>
          <a:p>
            <a:pPr marL="742950" lvl="1" indent="-285750"/>
            <a:r>
              <a:rPr lang="en-US" sz="1800" dirty="0"/>
              <a:t>Don’t forget to BCC!</a:t>
            </a:r>
          </a:p>
          <a:p>
            <a:pPr marL="742950" lvl="1" indent="-285750"/>
            <a:endParaRPr lang="en-US" sz="1800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800" dirty="0"/>
              <a:t>P.A.C meeting before or after first day of practice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US" sz="1800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800" dirty="0"/>
              <a:t>Contact the school in advance</a:t>
            </a:r>
          </a:p>
          <a:p>
            <a:endParaRPr lang="en-US" sz="1800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800" dirty="0"/>
              <a:t>Maintain roster</a:t>
            </a:r>
          </a:p>
          <a:p>
            <a:pPr marL="742950" lvl="1" indent="-285750"/>
            <a:r>
              <a:rPr lang="en-US" sz="1800" dirty="0"/>
              <a:t>If someone shows up to practice that is not on your roster have them contact the sports coordinator ASAP. </a:t>
            </a:r>
          </a:p>
          <a:p>
            <a:pPr marL="742950" lvl="1" indent="-285750"/>
            <a:endParaRPr lang="en-US" sz="1800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800" dirty="0"/>
              <a:t> Create a practice plan prior to practice </a:t>
            </a:r>
          </a:p>
          <a:p>
            <a:endParaRPr lang="en-US" sz="1800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800" dirty="0"/>
              <a:t>Reach out when necessary and communicate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185A6DE-07D8-4BCB-B4D1-26F76A1A4E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1715" y="660262"/>
            <a:ext cx="1451727" cy="1271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738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A1A2CA-1E73-4252-9750-E2474F1016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Coaching Expectations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C4D179-4338-4E32-ADB5-4A2FC9D85A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1" y="2336873"/>
            <a:ext cx="10924075" cy="4243036"/>
          </a:xfrm>
        </p:spPr>
        <p:txBody>
          <a:bodyPr>
            <a:normAutofit fontScale="92500" lnSpcReduction="20000"/>
          </a:bodyPr>
          <a:lstStyle/>
          <a:p>
            <a:pPr marL="285750" indent="-285750"/>
            <a:r>
              <a:rPr lang="en-US" sz="2000" dirty="0"/>
              <a:t>Excellent Communication</a:t>
            </a:r>
          </a:p>
          <a:p>
            <a:pPr marL="742950" lvl="1" indent="-285750"/>
            <a:r>
              <a:rPr lang="en-US" dirty="0"/>
              <a:t>Establish a mainline of communication b/w parents, players and coordinator</a:t>
            </a:r>
          </a:p>
          <a:p>
            <a:pPr lvl="1"/>
            <a:endParaRPr lang="en-US" dirty="0"/>
          </a:p>
          <a:p>
            <a:pPr marL="285750" indent="-285750"/>
            <a:r>
              <a:rPr lang="en-US" sz="2000" dirty="0"/>
              <a:t>Preparation</a:t>
            </a:r>
          </a:p>
          <a:p>
            <a:pPr marL="742950" lvl="1" indent="-285750"/>
            <a:r>
              <a:rPr lang="en-US" dirty="0"/>
              <a:t>Be to practice and games early</a:t>
            </a:r>
          </a:p>
          <a:p>
            <a:pPr marL="742950" lvl="1" indent="-285750"/>
            <a:r>
              <a:rPr lang="en-US" dirty="0"/>
              <a:t>Practice plans, game lineups etc. </a:t>
            </a:r>
          </a:p>
          <a:p>
            <a:pPr marL="742950" lvl="1" indent="-285750"/>
            <a:r>
              <a:rPr lang="en-US" dirty="0"/>
              <a:t>Get out information to parents and players</a:t>
            </a:r>
          </a:p>
          <a:p>
            <a:pPr marL="1200150" lvl="2" indent="-285750"/>
            <a:r>
              <a:rPr lang="en-US" sz="2000" dirty="0"/>
              <a:t>Coaches packet, important dates etc. </a:t>
            </a:r>
          </a:p>
          <a:p>
            <a:pPr lvl="2"/>
            <a:endParaRPr lang="en-US" sz="2000" dirty="0"/>
          </a:p>
          <a:p>
            <a:pPr marL="285750" indent="-285750"/>
            <a:r>
              <a:rPr lang="en-US" sz="2000" dirty="0"/>
              <a:t>Use Sports Administration as resources to help us succeed</a:t>
            </a:r>
          </a:p>
          <a:p>
            <a:endParaRPr lang="en-US" sz="2000" dirty="0"/>
          </a:p>
          <a:p>
            <a:pPr marL="285750" indent="-285750"/>
            <a:r>
              <a:rPr lang="en-US" sz="2000" dirty="0"/>
              <a:t>Safety</a:t>
            </a:r>
          </a:p>
          <a:p>
            <a:pPr marL="285750" indent="-285750"/>
            <a:endParaRPr lang="en-US" sz="2000" dirty="0"/>
          </a:p>
          <a:p>
            <a:pPr marL="285750" indent="-285750"/>
            <a:r>
              <a:rPr lang="en-US" sz="2000" b="1" dirty="0">
                <a:solidFill>
                  <a:srgbClr val="002060"/>
                </a:solidFill>
              </a:rPr>
              <a:t>HAVE FUN!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17589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147B78-C542-43CF-86DA-212BD2B90C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Emphasis on Safety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5DA2C1-93D5-498C-9348-B06CB4C4FE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1" y="2336872"/>
            <a:ext cx="10669551" cy="4129915"/>
          </a:xfrm>
        </p:spPr>
        <p:txBody>
          <a:bodyPr>
            <a:normAutofit fontScale="70000" lnSpcReduction="20000"/>
          </a:bodyPr>
          <a:lstStyle/>
          <a:p>
            <a:pPr marL="285750" indent="-285750"/>
            <a:r>
              <a:rPr lang="en-US" dirty="0"/>
              <a:t>Inspections of facility &amp; Equipment</a:t>
            </a:r>
          </a:p>
          <a:p>
            <a:pPr marL="285750" indent="-285750"/>
            <a:r>
              <a:rPr lang="en-US" dirty="0"/>
              <a:t>Incident Reports</a:t>
            </a:r>
          </a:p>
          <a:p>
            <a:r>
              <a:rPr lang="en-US" dirty="0"/>
              <a:t>Plain Sight/Never Alone with a child</a:t>
            </a:r>
          </a:p>
          <a:p>
            <a:r>
              <a:rPr lang="en-US" dirty="0"/>
              <a:t>Let parents/guardians know that they should not be leaving their kids at practice</a:t>
            </a:r>
          </a:p>
          <a:p>
            <a:r>
              <a:rPr lang="en-US" dirty="0"/>
              <a:t>Have the children use the buddy system </a:t>
            </a:r>
          </a:p>
          <a:p>
            <a:r>
              <a:rPr lang="en-US" dirty="0"/>
              <a:t>No jewelry or casts</a:t>
            </a:r>
          </a:p>
          <a:p>
            <a:r>
              <a:rPr lang="en-US" dirty="0"/>
              <a:t>H2O</a:t>
            </a:r>
          </a:p>
          <a:p>
            <a:r>
              <a:rPr lang="en-US" dirty="0"/>
              <a:t>Communication is key – i.e. – cancelled practice, late start etc. </a:t>
            </a:r>
          </a:p>
          <a:p>
            <a:r>
              <a:rPr lang="en-US" dirty="0"/>
              <a:t>Be present</a:t>
            </a:r>
          </a:p>
          <a:p>
            <a:pPr lvl="1"/>
            <a:r>
              <a:rPr lang="en-US" dirty="0"/>
              <a:t>No cell phones</a:t>
            </a:r>
          </a:p>
          <a:p>
            <a:pPr lvl="1"/>
            <a:r>
              <a:rPr lang="en-US" dirty="0"/>
              <a:t>Show up on time </a:t>
            </a:r>
          </a:p>
          <a:p>
            <a:pPr lvl="1"/>
            <a:r>
              <a:rPr lang="en-US" dirty="0"/>
              <a:t>Have a practice plan</a:t>
            </a:r>
          </a:p>
          <a:p>
            <a:r>
              <a:rPr lang="en-US" dirty="0"/>
              <a:t>Be a role model </a:t>
            </a:r>
          </a:p>
          <a:p>
            <a:r>
              <a:rPr lang="en-US" dirty="0"/>
              <a:t>Have </a:t>
            </a:r>
            <a:r>
              <a:rPr lang="en-US" b="1" dirty="0">
                <a:solidFill>
                  <a:srgbClr val="002060"/>
                </a:solidFill>
              </a:rPr>
              <a:t>Fun!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459C24D-30C1-4436-B21B-CB210690DD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14582" y="652265"/>
            <a:ext cx="1508288" cy="1181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4704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2C4B8A-4515-45DD-BABB-F75D5E44AE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Volunteer Guidelines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53A391-7AF8-4A9D-B761-18EB3D0254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1" y="2336872"/>
            <a:ext cx="9613861" cy="4346731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Document unusual situations and forward the documentation to the Program Coordinator at 970-962-2445.</a:t>
            </a:r>
          </a:p>
          <a:p>
            <a:endParaRPr lang="en-US" dirty="0"/>
          </a:p>
          <a:p>
            <a:r>
              <a:rPr lang="en-US" dirty="0"/>
              <a:t>Do not buy gifts or give money to team members.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Do not take kids home in your personal vehicle unless accompanied by another child or adult.</a:t>
            </a:r>
          </a:p>
          <a:p>
            <a:r>
              <a:rPr lang="en-US" dirty="0"/>
              <a:t>Let your language set the tone.  Avoid profanity, even in conversations that you think are private – these conversations may actually be in earshot of players.</a:t>
            </a:r>
            <a:br>
              <a:rPr lang="en-US" dirty="0"/>
            </a:br>
            <a:r>
              <a:rPr lang="en-US" dirty="0"/>
              <a:t> </a:t>
            </a:r>
          </a:p>
          <a:p>
            <a:r>
              <a:rPr lang="en-US" dirty="0"/>
              <a:t>Never verbally demean, negatively label or ridicule a child based on appearance, gender, weight, sexual orientation, race or any other identifying characteristic.</a:t>
            </a:r>
          </a:p>
          <a:p>
            <a:pPr marL="0" indent="0">
              <a:buNone/>
            </a:pP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95656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E9CE20-E19B-4863-9BD1-DF955C1A17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Inclement Weather 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BBD975-3B0D-4BA1-AC70-77AC94B602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2" y="2336872"/>
            <a:ext cx="8727630" cy="4148769"/>
          </a:xfrm>
        </p:spPr>
        <p:txBody>
          <a:bodyPr>
            <a:normAutofit lnSpcReduction="10000"/>
          </a:bodyPr>
          <a:lstStyle/>
          <a:p>
            <a:pPr fontAlgn="base"/>
            <a:r>
              <a:rPr lang="en-US" dirty="0"/>
              <a:t>Visit teamsideline.com/</a:t>
            </a:r>
            <a:r>
              <a:rPr lang="en-US" dirty="0" err="1"/>
              <a:t>loveland</a:t>
            </a:r>
            <a:r>
              <a:rPr lang="en-US" dirty="0"/>
              <a:t> to check for cancellations (i.e. severe rain, snow, air quality, etc.)</a:t>
            </a:r>
          </a:p>
          <a:p>
            <a:pPr fontAlgn="base"/>
            <a:br>
              <a:rPr lang="en-US" dirty="0"/>
            </a:br>
            <a:r>
              <a:rPr lang="en-US" dirty="0"/>
              <a:t>Notification will also be sent out via text or email *opt in*</a:t>
            </a:r>
          </a:p>
          <a:p>
            <a:pPr fontAlgn="base"/>
            <a:br>
              <a:rPr lang="en-US" dirty="0"/>
            </a:br>
            <a:r>
              <a:rPr lang="en-US" dirty="0"/>
              <a:t>Cancelled games will be made up at the end of the season *when possible*</a:t>
            </a:r>
          </a:p>
          <a:p>
            <a:pPr fontAlgn="base"/>
            <a:br>
              <a:rPr lang="en-US" dirty="0"/>
            </a:br>
            <a:r>
              <a:rPr lang="en-US" dirty="0"/>
              <a:t>Make up games may have to have shorter half lengths</a:t>
            </a:r>
          </a:p>
          <a:p>
            <a:pPr fontAlgn="base"/>
            <a:br>
              <a:rPr lang="en-US" dirty="0"/>
            </a:br>
            <a:r>
              <a:rPr lang="en-US" dirty="0"/>
              <a:t>Please update your parents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7F8241C-F36C-4DE9-9847-32F7516302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90601" y="683637"/>
            <a:ext cx="1413416" cy="1150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7243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27894E-8027-49D9-A568-A227321016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</p:spPr>
        <p:txBody>
          <a:bodyPr/>
          <a:lstStyle/>
          <a:p>
            <a:r>
              <a:rPr lang="en-US" dirty="0" err="1"/>
              <a:t>Teamsideline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AC43B9-0F77-418C-9332-69D6162883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Game schedules</a:t>
            </a:r>
          </a:p>
          <a:p>
            <a:r>
              <a:rPr lang="en-US" dirty="0"/>
              <a:t>Important announcements </a:t>
            </a:r>
          </a:p>
          <a:p>
            <a:r>
              <a:rPr lang="en-US" dirty="0"/>
              <a:t>Inclement weather conditions</a:t>
            </a:r>
          </a:p>
          <a:p>
            <a:r>
              <a:rPr lang="en-US" dirty="0"/>
              <a:t>Park/gym maps</a:t>
            </a:r>
          </a:p>
          <a:p>
            <a:r>
              <a:rPr lang="en-US" dirty="0"/>
              <a:t>Sports league information/rules</a:t>
            </a:r>
          </a:p>
          <a:p>
            <a:r>
              <a:rPr lang="en-US" dirty="0"/>
              <a:t>Program info sheet</a:t>
            </a:r>
          </a:p>
          <a:p>
            <a:r>
              <a:rPr lang="en-US" dirty="0"/>
              <a:t>Coaches list</a:t>
            </a:r>
          </a:p>
          <a:p>
            <a:r>
              <a:rPr lang="en-US" dirty="0"/>
              <a:t>Sign up for text alerts</a:t>
            </a:r>
          </a:p>
          <a:p>
            <a:r>
              <a:rPr lang="en-US" dirty="0"/>
              <a:t>Volunteer coach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D4ED94-AE1D-4681-A240-16E231DD0C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88701" y="654705"/>
            <a:ext cx="1603299" cy="127779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C65F8F-E458-4A01-BEB9-D695EFBB7334}"/>
              </a:ext>
            </a:extLst>
          </p:cNvPr>
          <p:cNvSpPr txBox="1"/>
          <p:nvPr/>
        </p:nvSpPr>
        <p:spPr>
          <a:xfrm>
            <a:off x="385802" y="1609329"/>
            <a:ext cx="36034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hlinkClick r:id="rId3"/>
              </a:rPr>
              <a:t>www.teamsideline.com/loveland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80641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56EEBC-3C33-470F-ACB6-664C18445A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Volleyball Gear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288DD7-7AE2-4247-93E7-39695CA190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1" y="2336873"/>
            <a:ext cx="10716685" cy="4290170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US" dirty="0"/>
              <a:t>Youth Athletics Jersey</a:t>
            </a:r>
          </a:p>
          <a:p>
            <a:pPr lvl="1"/>
            <a:r>
              <a:rPr lang="en-US" dirty="0"/>
              <a:t>Loveland Mountain Rentals Inc.</a:t>
            </a:r>
          </a:p>
          <a:p>
            <a:pPr marL="228600" lvl="1" indent="0">
              <a:buNone/>
            </a:pPr>
            <a:r>
              <a:rPr lang="en-US" dirty="0"/>
              <a:t>	(401 E. Eisenhower Blvd, Loveland)</a:t>
            </a:r>
          </a:p>
          <a:p>
            <a:pPr lvl="1"/>
            <a:r>
              <a:rPr lang="en-US" dirty="0"/>
              <a:t>Price: approximately $15-20</a:t>
            </a:r>
          </a:p>
          <a:p>
            <a:pPr lvl="1"/>
            <a:r>
              <a:rPr lang="en-US" dirty="0"/>
              <a:t>Mandatory purchase separate from fee if needed</a:t>
            </a:r>
          </a:p>
          <a:p>
            <a:pPr lvl="1"/>
            <a:r>
              <a:rPr lang="en-US" dirty="0"/>
              <a:t>Buy them a little big so children can use for multiple years! </a:t>
            </a:r>
          </a:p>
          <a:p>
            <a:r>
              <a:rPr lang="en-US" dirty="0"/>
              <a:t>Need help purchasing or wanting to donate gently used equipment/jersey’s to the  City of Loveland foundation?</a:t>
            </a:r>
          </a:p>
          <a:p>
            <a:pPr lvl="1"/>
            <a:r>
              <a:rPr lang="en-US" dirty="0"/>
              <a:t>Contact Allan Coseo</a:t>
            </a:r>
          </a:p>
          <a:p>
            <a:pPr lvl="2"/>
            <a:r>
              <a:rPr lang="en-US" dirty="0">
                <a:hlinkClick r:id="rId2"/>
              </a:rPr>
              <a:t>Allan.Coseo@cityofloveland.org</a:t>
            </a:r>
            <a:endParaRPr lang="en-US" dirty="0"/>
          </a:p>
          <a:p>
            <a:pPr lvl="2"/>
            <a:r>
              <a:rPr lang="en-US" dirty="0"/>
              <a:t>970.962.2445</a:t>
            </a:r>
          </a:p>
          <a:p>
            <a:r>
              <a:rPr lang="en-US" dirty="0"/>
              <a:t>Knee Pads</a:t>
            </a:r>
          </a:p>
          <a:p>
            <a:r>
              <a:rPr lang="en-US" dirty="0"/>
              <a:t>Footwear – Non-marking soles only (tennis shoes)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58369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E7E8A9-F27B-47AF-A166-79CB48987E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Volleyball Equipment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9BF814-90CB-49F6-BCA7-6CB59A6893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Pick up Dates:</a:t>
            </a:r>
          </a:p>
          <a:p>
            <a:pPr lvl="1"/>
            <a:r>
              <a:rPr lang="en-US" dirty="0"/>
              <a:t>March 18-March 21</a:t>
            </a:r>
          </a:p>
          <a:p>
            <a:pPr lvl="1"/>
            <a:r>
              <a:rPr lang="en-US" dirty="0"/>
              <a:t>Or Anytime before first practice. </a:t>
            </a:r>
          </a:p>
          <a:p>
            <a:r>
              <a:rPr lang="en-US" dirty="0"/>
              <a:t>6-8 Balls depending on the number of girls on your team. 	</a:t>
            </a:r>
          </a:p>
          <a:p>
            <a:r>
              <a:rPr lang="en-US" dirty="0"/>
              <a:t>12 cones</a:t>
            </a:r>
          </a:p>
          <a:p>
            <a:r>
              <a:rPr lang="en-US" dirty="0"/>
              <a:t>Girls are more than welcome to bring their own balls. </a:t>
            </a:r>
          </a:p>
          <a:p>
            <a:r>
              <a:rPr lang="en-US" dirty="0"/>
              <a:t>Drop off dates: </a:t>
            </a:r>
          </a:p>
          <a:p>
            <a:pPr lvl="1"/>
            <a:r>
              <a:rPr lang="en-US" dirty="0"/>
              <a:t> After your last game. </a:t>
            </a:r>
          </a:p>
          <a:p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91226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D10AD-64B8-4BFC-AF20-9F967CC452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Important Dates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72AC7F-AF65-4DE6-8BB8-6869347821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March 18-20 - Gear Pick Up @ Chilson Recreation Center </a:t>
            </a:r>
          </a:p>
          <a:p>
            <a:r>
              <a:rPr lang="en-US" dirty="0"/>
              <a:t>March 17– 6:00pm – Coaches Meeting (Zoom)</a:t>
            </a:r>
          </a:p>
          <a:p>
            <a:r>
              <a:rPr lang="en-US" dirty="0"/>
              <a:t>March 20</a:t>
            </a:r>
            <a:r>
              <a:rPr lang="en-US" baseline="30000" dirty="0"/>
              <a:t>th</a:t>
            </a:r>
            <a:r>
              <a:rPr lang="en-US" dirty="0"/>
              <a:t> and 21</a:t>
            </a:r>
            <a:r>
              <a:rPr lang="en-US" baseline="30000" dirty="0"/>
              <a:t>st </a:t>
            </a:r>
            <a:r>
              <a:rPr lang="en-US" dirty="0"/>
              <a:t>– First day of practice</a:t>
            </a:r>
          </a:p>
          <a:p>
            <a:r>
              <a:rPr lang="en-US" dirty="0"/>
              <a:t>April 1</a:t>
            </a:r>
            <a:r>
              <a:rPr lang="en-US" baseline="30000" dirty="0"/>
              <a:t>st</a:t>
            </a:r>
            <a:r>
              <a:rPr lang="en-US" dirty="0"/>
              <a:t> – First day of games @ Chilson Recreation Center </a:t>
            </a:r>
          </a:p>
          <a:p>
            <a:r>
              <a:rPr lang="en-US" dirty="0"/>
              <a:t>TBA– Last day of games</a:t>
            </a:r>
          </a:p>
          <a:p>
            <a:r>
              <a:rPr lang="en-US" dirty="0"/>
              <a:t>TBA– Gear drop off @ Chilson Recreation Center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68448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6160B9-143C-4293-B0BD-12F6FF8EEA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School Locations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CE4F24-8DBE-491C-BF7B-2042660647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1" y="2336873"/>
            <a:ext cx="9613861" cy="2888270"/>
          </a:xfrm>
        </p:spPr>
        <p:txBody>
          <a:bodyPr>
            <a:normAutofit/>
          </a:bodyPr>
          <a:lstStyle/>
          <a:p>
            <a:r>
              <a:rPr lang="en-US" dirty="0"/>
              <a:t>Namaqua Elementary – M/W 5:00-7:45</a:t>
            </a:r>
          </a:p>
          <a:p>
            <a:r>
              <a:rPr lang="en-US" dirty="0"/>
              <a:t>Namaqua Elementary – T/Th 5:00 – 6:15 </a:t>
            </a:r>
          </a:p>
          <a:p>
            <a:r>
              <a:rPr lang="en-US" dirty="0"/>
              <a:t>Ponderosa Elementary – T/TH 6:30 – 7:45</a:t>
            </a:r>
          </a:p>
          <a:p>
            <a:r>
              <a:rPr lang="en-US" dirty="0"/>
              <a:t>Centennial Elementary – M/W 5:00-7:45</a:t>
            </a:r>
          </a:p>
          <a:p>
            <a:r>
              <a:rPr lang="en-US" dirty="0"/>
              <a:t>Centennial Elementary – T/TH 5:00-6:15</a:t>
            </a:r>
          </a:p>
          <a:p>
            <a:r>
              <a:rPr lang="en-US" dirty="0"/>
              <a:t>Coyote Ridge Elementary – T/TH 5:00-7:45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47686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0C1155-CD26-4AE3-AE20-12F386A86D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Game Details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F55F6C-3F31-4E6D-B112-7A30D9AAC3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0511" y="2064470"/>
            <a:ext cx="11708091" cy="4506011"/>
          </a:xfrm>
        </p:spPr>
        <p:txBody>
          <a:bodyPr>
            <a:normAutofit fontScale="92500" lnSpcReduction="10000"/>
          </a:bodyPr>
          <a:lstStyle/>
          <a:p>
            <a:r>
              <a:rPr lang="en-US" b="1" dirty="0"/>
              <a:t>Warm up:</a:t>
            </a:r>
            <a:r>
              <a:rPr lang="en-US" dirty="0"/>
              <a:t> 10 minutes</a:t>
            </a:r>
            <a:endParaRPr lang="en-US" b="1" dirty="0"/>
          </a:p>
          <a:p>
            <a:r>
              <a:rPr lang="en-US" b="1" dirty="0"/>
              <a:t>Time limit: </a:t>
            </a:r>
            <a:r>
              <a:rPr lang="en-US" dirty="0"/>
              <a:t>50 minutes</a:t>
            </a:r>
          </a:p>
          <a:p>
            <a:r>
              <a:rPr lang="en-US" b="1" dirty="0"/>
              <a:t>Match: </a:t>
            </a:r>
            <a:r>
              <a:rPr lang="en-US" dirty="0"/>
              <a:t>3 games</a:t>
            </a:r>
            <a:r>
              <a:rPr lang="en-US" b="1" dirty="0"/>
              <a:t> </a:t>
            </a:r>
            <a:endParaRPr lang="en-US" dirty="0"/>
          </a:p>
          <a:p>
            <a:r>
              <a:rPr lang="en-US" b="1" dirty="0"/>
              <a:t>Rally Scoring: </a:t>
            </a:r>
            <a:r>
              <a:rPr lang="en-US" dirty="0"/>
              <a:t>Games 1&amp;2 to 25 points and Game 3 to 15. (Win by 2, no cap).</a:t>
            </a:r>
          </a:p>
          <a:p>
            <a:r>
              <a:rPr lang="en-US" b="1" dirty="0"/>
              <a:t>Tie:</a:t>
            </a:r>
            <a:r>
              <a:rPr lang="en-US" dirty="0"/>
              <a:t> If the game is tied after the time limit has expired it will stay a tied game. </a:t>
            </a:r>
          </a:p>
          <a:p>
            <a:r>
              <a:rPr lang="en-US" b="1" dirty="0"/>
              <a:t>Rotations:</a:t>
            </a:r>
            <a:r>
              <a:rPr lang="en-US" dirty="0"/>
              <a:t> Rotate clockwise. Please rotate in from the same position. i.e. Middle back or right front. </a:t>
            </a:r>
          </a:p>
          <a:p>
            <a:r>
              <a:rPr lang="en-US" b="1" dirty="0"/>
              <a:t>Substitutions: </a:t>
            </a:r>
            <a:r>
              <a:rPr lang="en-US" dirty="0"/>
              <a:t>Continuous substitutions is required. The rotations/substitution must be made after the ball is dead before your serve and must be in the same order throughout the game</a:t>
            </a:r>
          </a:p>
          <a:p>
            <a:r>
              <a:rPr lang="en-US" b="1" dirty="0"/>
              <a:t>Game Time:</a:t>
            </a:r>
            <a:r>
              <a:rPr lang="en-US" dirty="0"/>
              <a:t> Prior to the start of a match the official will conduct a pre-game conference with a captain and a coach from each team to determine which team will serve 1st for game 1 and game 3 by a toss of a coin.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61403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4A13B2-92EC-462B-8C6A-4653C08847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Game Details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E16E94-7676-4E67-B9A2-F749A626E4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 team is allowed one time-out per game. </a:t>
            </a:r>
          </a:p>
          <a:p>
            <a:r>
              <a:rPr lang="en-US" dirty="0"/>
              <a:t>Each time out shall not exceed thirty seconds.</a:t>
            </a:r>
          </a:p>
          <a:p>
            <a:r>
              <a:rPr lang="en-US" dirty="0"/>
              <a:t>Teams shall play with no more than six (6) players on the court at any time. </a:t>
            </a:r>
          </a:p>
          <a:p>
            <a:r>
              <a:rPr lang="en-US" dirty="0"/>
              <a:t>Teams must have a minimum of: Four (4) players present at the start of the match.</a:t>
            </a:r>
          </a:p>
          <a:p>
            <a:r>
              <a:rPr lang="en-US" dirty="0"/>
              <a:t>If teams do not meet the minimum before match starts. They may ask to borrow players from the opposing team.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64858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B598B2-7D9A-48D9-B0AE-7AF9A6C0A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Game Details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4C1B11-6952-4697-BE7F-ED24A60149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Service: </a:t>
            </a:r>
            <a:r>
              <a:rPr lang="en-US" dirty="0"/>
              <a:t>Underhand and overhand serves can be executed anywhere behind the 10-15 foot line.</a:t>
            </a:r>
          </a:p>
          <a:p>
            <a:r>
              <a:rPr lang="en-US" dirty="0"/>
              <a:t>One re-serve allowed per each service attempt. </a:t>
            </a:r>
          </a:p>
          <a:p>
            <a:r>
              <a:rPr lang="en-US" b="1" dirty="0"/>
              <a:t>Scoring:</a:t>
            </a:r>
            <a:r>
              <a:rPr lang="en-US" dirty="0"/>
              <a:t> A point will be awarded to the team that wins the rally. </a:t>
            </a:r>
          </a:p>
          <a:p>
            <a:r>
              <a:rPr lang="en-US" dirty="0"/>
              <a:t>After a team gets five continuous points, an automatic side out will be called. No points will be awarded to the other team.</a:t>
            </a:r>
          </a:p>
          <a:p>
            <a:r>
              <a:rPr lang="en-US" b="1" dirty="0"/>
              <a:t>Other:</a:t>
            </a:r>
            <a:r>
              <a:rPr lang="en-US" dirty="0"/>
              <a:t> No person may hit the ball two times in a row while the ball is on their side.</a:t>
            </a:r>
          </a:p>
        </p:txBody>
      </p:sp>
    </p:spTree>
    <p:extLst>
      <p:ext uri="{BB962C8B-B14F-4D97-AF65-F5344CB8AC3E}">
        <p14:creationId xmlns:p14="http://schemas.microsoft.com/office/powerpoint/2010/main" val="11786216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D74674-15C3-4DBE-B005-0DD169C1FF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Practice Ideas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96CB98-D74C-4BC2-A3D5-5607B2CDDC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Keep practice fun and engaging </a:t>
            </a:r>
          </a:p>
          <a:p>
            <a:pPr lvl="1"/>
            <a:r>
              <a:rPr lang="en-US" dirty="0"/>
              <a:t>Small groups </a:t>
            </a:r>
          </a:p>
          <a:p>
            <a:pPr lvl="1"/>
            <a:r>
              <a:rPr lang="en-US" dirty="0"/>
              <a:t>No lines</a:t>
            </a:r>
          </a:p>
          <a:p>
            <a:pPr lvl="1"/>
            <a:r>
              <a:rPr lang="en-US" dirty="0"/>
              <a:t>Drills that involve moving and not standing </a:t>
            </a:r>
          </a:p>
          <a:p>
            <a:pPr lvl="1"/>
            <a:r>
              <a:rPr lang="en-US" dirty="0"/>
              <a:t>Be Flexible in planning practice</a:t>
            </a:r>
          </a:p>
          <a:p>
            <a:pPr lvl="1"/>
            <a:r>
              <a:rPr lang="en-US" dirty="0"/>
              <a:t>Incorporate skilled games; i.e. –Dead fish, snake etc. </a:t>
            </a:r>
          </a:p>
          <a:p>
            <a:pPr lvl="1"/>
            <a:r>
              <a:rPr lang="en-US" dirty="0"/>
              <a:t>Scrimmage against other teams or own team </a:t>
            </a:r>
          </a:p>
          <a:p>
            <a:r>
              <a:rPr lang="en-US" dirty="0"/>
              <a:t>Progressive Sport Skills</a:t>
            </a:r>
          </a:p>
          <a:p>
            <a:pPr lvl="1"/>
            <a:r>
              <a:rPr lang="en-US" dirty="0"/>
              <a:t>Provide only one tip/suggestion at a time</a:t>
            </a:r>
          </a:p>
          <a:p>
            <a:pPr lvl="1"/>
            <a:r>
              <a:rPr lang="en-US" dirty="0"/>
              <a:t>Lots of reps!</a:t>
            </a:r>
          </a:p>
          <a:p>
            <a:r>
              <a:rPr lang="en-US" dirty="0"/>
              <a:t>Remember you’re a Mentor!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62598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5E990C-6D5F-4EB3-9797-CDEB984B7E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Basics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0B6D57-6C62-493D-8339-21E3FCEF55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0" y="2167190"/>
            <a:ext cx="9613861" cy="3599316"/>
          </a:xfrm>
        </p:spPr>
        <p:txBody>
          <a:bodyPr/>
          <a:lstStyle/>
          <a:p>
            <a:r>
              <a:rPr lang="en-US" dirty="0"/>
              <a:t>Serving – Underhand &amp; Overhand</a:t>
            </a:r>
          </a:p>
          <a:p>
            <a:r>
              <a:rPr lang="en-US" dirty="0"/>
              <a:t>Passing – Ready position; right foot slight forward</a:t>
            </a:r>
          </a:p>
          <a:p>
            <a:r>
              <a:rPr lang="en-US" dirty="0"/>
              <a:t>Setting – Hands are staying in ball position; correct footwork(step right)</a:t>
            </a:r>
          </a:p>
          <a:p>
            <a:r>
              <a:rPr lang="en-US" dirty="0"/>
              <a:t>Hitting – Correct approach (Left Right Left or Right Left Right)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99834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C79BC1-9E0D-4F3A-AA40-BFCE82CC46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Drills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5C548B-D9F6-4918-85A7-37A6EC975A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1" y="2078182"/>
            <a:ext cx="9905980" cy="4274127"/>
          </a:xfrm>
        </p:spPr>
        <p:txBody>
          <a:bodyPr>
            <a:normAutofit fontScale="55000" lnSpcReduction="20000"/>
          </a:bodyPr>
          <a:lstStyle/>
          <a:p>
            <a:r>
              <a:rPr lang="en-US" dirty="0"/>
              <a:t>Partner Passing Progression (knee passing, standing passing, passing back and forth with partner)</a:t>
            </a:r>
          </a:p>
          <a:p>
            <a:r>
              <a:rPr lang="en-US" dirty="0"/>
              <a:t>Triangle Passing</a:t>
            </a:r>
          </a:p>
          <a:p>
            <a:r>
              <a:rPr lang="en-US" dirty="0"/>
              <a:t>Line Passing </a:t>
            </a:r>
          </a:p>
          <a:p>
            <a:r>
              <a:rPr lang="en-US" dirty="0"/>
              <a:t>Short Deep</a:t>
            </a:r>
          </a:p>
          <a:p>
            <a:r>
              <a:rPr lang="en-US" dirty="0"/>
              <a:t>Passing over the net </a:t>
            </a:r>
          </a:p>
          <a:p>
            <a:r>
              <a:rPr lang="en-US" dirty="0"/>
              <a:t>Dead Fish - </a:t>
            </a:r>
            <a:r>
              <a:rPr lang="en-US" dirty="0">
                <a:hlinkClick r:id="rId2"/>
              </a:rPr>
              <a:t>https://www.youtube.com/watch?v=zesO-lm4suM</a:t>
            </a:r>
            <a:endParaRPr lang="en-US" dirty="0"/>
          </a:p>
          <a:p>
            <a:r>
              <a:rPr lang="en-US" dirty="0"/>
              <a:t>Snake</a:t>
            </a:r>
          </a:p>
          <a:p>
            <a:r>
              <a:rPr lang="en-US" dirty="0"/>
              <a:t>Around the world - </a:t>
            </a:r>
            <a:r>
              <a:rPr lang="en-US" dirty="0">
                <a:hlinkClick r:id="rId3"/>
              </a:rPr>
              <a:t>https://www.youtube.com/watch?v=7v9pKJ8OiWk&amp;t=36s</a:t>
            </a:r>
            <a:endParaRPr lang="en-US" dirty="0"/>
          </a:p>
          <a:p>
            <a:r>
              <a:rPr lang="en-US" dirty="0"/>
              <a:t>Serve and Chase</a:t>
            </a:r>
          </a:p>
          <a:p>
            <a:r>
              <a:rPr lang="en-US" dirty="0"/>
              <a:t>Spot Serving - </a:t>
            </a:r>
            <a:r>
              <a:rPr lang="en-US" dirty="0">
                <a:hlinkClick r:id="rId4"/>
              </a:rPr>
              <a:t>https://www.youtube.com/watch?v=k16Pauv7NzQ</a:t>
            </a:r>
            <a:endParaRPr lang="en-US" dirty="0"/>
          </a:p>
          <a:p>
            <a:r>
              <a:rPr lang="en-US" dirty="0"/>
              <a:t>Hitting Lines off coaches toss</a:t>
            </a:r>
          </a:p>
          <a:p>
            <a:r>
              <a:rPr lang="en-US" dirty="0"/>
              <a:t>Partner Setting Progression (sit setting, knee setting, standing setting, setting back and forth with partner)</a:t>
            </a:r>
          </a:p>
          <a:p>
            <a:r>
              <a:rPr lang="en-US" dirty="0"/>
              <a:t>Wall Setting - </a:t>
            </a:r>
            <a:r>
              <a:rPr lang="en-US" dirty="0">
                <a:hlinkClick r:id="rId5"/>
              </a:rPr>
              <a:t>https://www.youtube.com/watch?v=osbt9zKps40</a:t>
            </a:r>
            <a:r>
              <a:rPr lang="en-US" dirty="0"/>
              <a:t> ; </a:t>
            </a:r>
            <a:r>
              <a:rPr lang="en-US" dirty="0">
                <a:hlinkClick r:id="rId6"/>
              </a:rPr>
              <a:t>https://www.youtube.com/watch?v=JV0P1Tvo_rY</a:t>
            </a:r>
            <a:endParaRPr lang="en-US" dirty="0"/>
          </a:p>
          <a:p>
            <a:r>
              <a:rPr lang="en-US" dirty="0"/>
              <a:t>Scrimmaging</a:t>
            </a:r>
          </a:p>
          <a:p>
            <a:r>
              <a:rPr lang="en-US" dirty="0"/>
              <a:t>Cone Knock Down</a:t>
            </a:r>
          </a:p>
          <a:p>
            <a:r>
              <a:rPr lang="en-US" dirty="0"/>
              <a:t>Circle the Wagon – Fun warm up drill - </a:t>
            </a:r>
            <a:r>
              <a:rPr lang="en-US" dirty="0">
                <a:hlinkClick r:id="rId7"/>
              </a:rPr>
              <a:t>https://www.youtube.com/watch?v=RfZVgd1gQAg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26345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133B2F-4506-4E23-BDAE-5791339AA3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Helpful Links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8E7DB7-4407-41E1-8EF4-C108DF41A1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YouTube </a:t>
            </a:r>
          </a:p>
          <a:p>
            <a:pPr lvl="1"/>
            <a:r>
              <a:rPr lang="en-US" dirty="0">
                <a:hlinkClick r:id="rId2"/>
              </a:rPr>
              <a:t>https://www.youtube.com/watch?v=RpxGcllmafw</a:t>
            </a:r>
            <a:endParaRPr lang="en-US" dirty="0"/>
          </a:p>
          <a:p>
            <a:r>
              <a:rPr lang="en-US" dirty="0"/>
              <a:t>The Art of Coaching Volleyball</a:t>
            </a:r>
          </a:p>
          <a:p>
            <a:pPr lvl="1"/>
            <a:r>
              <a:rPr lang="en-US" dirty="0">
                <a:hlinkClick r:id="rId3"/>
              </a:rPr>
              <a:t>https://www.theartofcoachingvolleyball.com/</a:t>
            </a:r>
            <a:endParaRPr lang="en-US" dirty="0"/>
          </a:p>
          <a:p>
            <a:r>
              <a:rPr lang="en-US" dirty="0"/>
              <a:t>Best of Volleyball Drills	</a:t>
            </a:r>
          </a:p>
          <a:p>
            <a:pPr lvl="1"/>
            <a:r>
              <a:rPr lang="en-US" dirty="0">
                <a:hlinkClick r:id="rId4"/>
              </a:rPr>
              <a:t>https://bestvolleyballdrills.com/</a:t>
            </a:r>
            <a:endParaRPr lang="en-US" dirty="0"/>
          </a:p>
          <a:p>
            <a:r>
              <a:rPr lang="en-US" dirty="0" err="1"/>
              <a:t>Rookieroad</a:t>
            </a:r>
            <a:endParaRPr lang="en-US" dirty="0"/>
          </a:p>
          <a:p>
            <a:pPr lvl="1"/>
            <a:r>
              <a:rPr lang="en-US" dirty="0">
                <a:hlinkClick r:id="rId5"/>
              </a:rPr>
              <a:t>https://www.rookieroad.com/volleyball/list-volleyball-drills/#serving-drills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76375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5450E2-E659-42DE-B2B1-D3773F03AC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Questions…</a:t>
            </a:r>
          </a:p>
        </p:txBody>
      </p:sp>
    </p:spTree>
    <p:extLst>
      <p:ext uri="{BB962C8B-B14F-4D97-AF65-F5344CB8AC3E}">
        <p14:creationId xmlns:p14="http://schemas.microsoft.com/office/powerpoint/2010/main" val="3473905209"/>
      </p:ext>
    </p:extLst>
  </p:cSld>
  <p:clrMapOvr>
    <a:masterClrMapping/>
  </p:clrMapOvr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TM04033917[[fn=Berlin]]</Template>
  <TotalTime>486</TotalTime>
  <Words>1462</Words>
  <Application>Microsoft Office PowerPoint</Application>
  <PresentationFormat>Widescreen</PresentationFormat>
  <Paragraphs>202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Berlin</vt:lpstr>
      <vt:lpstr>Youth Volleyball  Coaches Meeting</vt:lpstr>
      <vt:lpstr>Coordinator Contact</vt:lpstr>
      <vt:lpstr>Program Philosophy </vt:lpstr>
      <vt:lpstr>Coaching Check List</vt:lpstr>
      <vt:lpstr>Coaching Expectations </vt:lpstr>
      <vt:lpstr>Emphasis on Safety</vt:lpstr>
      <vt:lpstr>Volunteer Guidelines</vt:lpstr>
      <vt:lpstr>Inclement Weather  </vt:lpstr>
      <vt:lpstr>Teamsideline</vt:lpstr>
      <vt:lpstr>Volleyball Gear </vt:lpstr>
      <vt:lpstr>Volleyball Equipment </vt:lpstr>
      <vt:lpstr>Important Dates</vt:lpstr>
      <vt:lpstr>School Locations</vt:lpstr>
      <vt:lpstr>Game Details</vt:lpstr>
      <vt:lpstr>Game Details</vt:lpstr>
      <vt:lpstr>Game Details</vt:lpstr>
      <vt:lpstr>Practice Ideas </vt:lpstr>
      <vt:lpstr>The Basics </vt:lpstr>
      <vt:lpstr>Drills</vt:lpstr>
      <vt:lpstr>Helpful Links</vt:lpstr>
      <vt:lpstr>Questions…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Youth Volleyball  Coaches Meeting</dc:title>
  <dc:creator>Savannah Garcia</dc:creator>
  <cp:lastModifiedBy>Savannah Garcia</cp:lastModifiedBy>
  <cp:revision>50</cp:revision>
  <dcterms:created xsi:type="dcterms:W3CDTF">2021-08-26T14:30:18Z</dcterms:created>
  <dcterms:modified xsi:type="dcterms:W3CDTF">2023-03-17T17:31:37Z</dcterms:modified>
</cp:coreProperties>
</file>