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58" r:id="rId6"/>
    <p:sldId id="257" r:id="rId7"/>
    <p:sldId id="261" r:id="rId8"/>
    <p:sldId id="260" r:id="rId9"/>
    <p:sldId id="270" r:id="rId10"/>
    <p:sldId id="266" r:id="rId11"/>
    <p:sldId id="275" r:id="rId12"/>
    <p:sldId id="271" r:id="rId13"/>
    <p:sldId id="268" r:id="rId14"/>
    <p:sldId id="264" r:id="rId15"/>
    <p:sldId id="272" r:id="rId16"/>
    <p:sldId id="267" r:id="rId17"/>
    <p:sldId id="26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27494E8-9099-6D03-8237-9E1A5AC609BF}" name="Langston, Ty" initials="LT" userId="S::tlangston@ymcadallas.org::1b5fde0d-b067-475c-b543-c4351b3277a4"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EBFBBA-4C9F-04AF-BA49-F9D9E4A99991}" v="35" dt="2025-11-18T18:20:47.532"/>
    <p1510:client id="{8F31D6CA-8FD8-F32E-A1E5-53806C6BF5FD}" v="163" dt="2025-11-18T18:17:26.753"/>
    <p1510:client id="{A6029A2B-B047-3105-F89C-58B42F099DE1}" v="511" dt="2025-11-18T23:09:48.170"/>
    <p1510:client id="{D64B441A-390E-1576-6545-088B239AFDE4}" v="870" dt="2025-11-18T22:34:36.7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F09B18-ED88-48CE-BD90-15A8DA817691}"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5029741-7986-43CA-A1BC-2FFC16EDD7B8}">
      <dgm:prSet/>
      <dgm:spPr/>
      <dgm:t>
        <a:bodyPr/>
        <a:lstStyle/>
        <a:p>
          <a:r>
            <a:rPr lang="en-US"/>
            <a:t>6921 Preston Rd </a:t>
          </a:r>
        </a:p>
      </dgm:t>
    </dgm:pt>
    <dgm:pt modelId="{303F795B-8C65-46E6-96C4-AF76701A3354}" type="parTrans" cxnId="{BB270BA7-1486-4D2A-B9F7-A6B4D6CBFBC0}">
      <dgm:prSet/>
      <dgm:spPr/>
      <dgm:t>
        <a:bodyPr/>
        <a:lstStyle/>
        <a:p>
          <a:endParaRPr lang="en-US"/>
        </a:p>
      </dgm:t>
    </dgm:pt>
    <dgm:pt modelId="{17F4F175-F65F-45B4-8567-3BC9662E2E64}" type="sibTrans" cxnId="{BB270BA7-1486-4D2A-B9F7-A6B4D6CBFBC0}">
      <dgm:prSet/>
      <dgm:spPr/>
      <dgm:t>
        <a:bodyPr/>
        <a:lstStyle/>
        <a:p>
          <a:endParaRPr lang="en-US"/>
        </a:p>
      </dgm:t>
    </dgm:pt>
    <dgm:pt modelId="{24571CFA-E771-4DA9-AD27-46046D050AFE}">
      <dgm:prSet/>
      <dgm:spPr/>
      <dgm:t>
        <a:bodyPr/>
        <a:lstStyle/>
        <a:p>
          <a:r>
            <a:rPr lang="en-US"/>
            <a:t>214-528-5006</a:t>
          </a:r>
        </a:p>
      </dgm:t>
    </dgm:pt>
    <dgm:pt modelId="{93B3EA34-9701-4B6D-B58D-3AD75DA304D4}" type="parTrans" cxnId="{FBA5E9D9-8524-4EDB-832C-E89992840868}">
      <dgm:prSet/>
      <dgm:spPr/>
      <dgm:t>
        <a:bodyPr/>
        <a:lstStyle/>
        <a:p>
          <a:endParaRPr lang="en-US"/>
        </a:p>
      </dgm:t>
    </dgm:pt>
    <dgm:pt modelId="{A88409A1-5CE3-459D-A866-34E760244169}" type="sibTrans" cxnId="{FBA5E9D9-8524-4EDB-832C-E89992840868}">
      <dgm:prSet/>
      <dgm:spPr/>
      <dgm:t>
        <a:bodyPr/>
        <a:lstStyle/>
        <a:p>
          <a:endParaRPr lang="en-US"/>
        </a:p>
      </dgm:t>
    </dgm:pt>
    <dgm:pt modelId="{04999DE3-E4F3-4625-BFB5-BB65EE2FCEDC}">
      <dgm:prSet/>
      <dgm:spPr/>
      <dgm:t>
        <a:bodyPr/>
        <a:lstStyle/>
        <a:p>
          <a:r>
            <a:rPr lang="en-US"/>
            <a:t>No personal names </a:t>
          </a:r>
        </a:p>
      </dgm:t>
    </dgm:pt>
    <dgm:pt modelId="{6E7FF1E7-DA79-4DDA-B9E8-533370713F0E}" type="parTrans" cxnId="{AC872CC9-0F6B-4E48-8A67-349C23E00D84}">
      <dgm:prSet/>
      <dgm:spPr/>
      <dgm:t>
        <a:bodyPr/>
        <a:lstStyle/>
        <a:p>
          <a:endParaRPr lang="en-US"/>
        </a:p>
      </dgm:t>
    </dgm:pt>
    <dgm:pt modelId="{777A5238-4736-4C84-8261-E4BDAA384347}" type="sibTrans" cxnId="{AC872CC9-0F6B-4E48-8A67-349C23E00D84}">
      <dgm:prSet/>
      <dgm:spPr/>
      <dgm:t>
        <a:bodyPr/>
        <a:lstStyle/>
        <a:p>
          <a:endParaRPr lang="en-US"/>
        </a:p>
      </dgm:t>
    </dgm:pt>
    <dgm:pt modelId="{3A9822F2-7231-42F1-A5B4-F55CA9B7D1DE}">
      <dgm:prSet/>
      <dgm:spPr/>
      <dgm:t>
        <a:bodyPr/>
        <a:lstStyle/>
        <a:p>
          <a:r>
            <a:rPr lang="en-US"/>
            <a:t>Y logo should be present! </a:t>
          </a:r>
        </a:p>
      </dgm:t>
    </dgm:pt>
    <dgm:pt modelId="{9C64426A-6D05-4FE5-A648-AE1141130C17}" type="parTrans" cxnId="{12560CAE-CEB3-4A1A-90C4-0A46577ECED8}">
      <dgm:prSet/>
      <dgm:spPr/>
      <dgm:t>
        <a:bodyPr/>
        <a:lstStyle/>
        <a:p>
          <a:endParaRPr lang="en-US"/>
        </a:p>
      </dgm:t>
    </dgm:pt>
    <dgm:pt modelId="{30C7B08D-688F-46DC-9D9D-9F41266E8074}" type="sibTrans" cxnId="{12560CAE-CEB3-4A1A-90C4-0A46577ECED8}">
      <dgm:prSet/>
      <dgm:spPr/>
      <dgm:t>
        <a:bodyPr/>
        <a:lstStyle/>
        <a:p>
          <a:endParaRPr lang="en-US"/>
        </a:p>
      </dgm:t>
    </dgm:pt>
    <dgm:pt modelId="{69807FE6-BA5D-4CAF-843D-54C182911F02}" type="pres">
      <dgm:prSet presAssocID="{2AF09B18-ED88-48CE-BD90-15A8DA817691}" presName="vert0" presStyleCnt="0">
        <dgm:presLayoutVars>
          <dgm:dir/>
          <dgm:animOne val="branch"/>
          <dgm:animLvl val="lvl"/>
        </dgm:presLayoutVars>
      </dgm:prSet>
      <dgm:spPr/>
    </dgm:pt>
    <dgm:pt modelId="{3AACDB01-7DCC-4917-8604-C81DD3ABC228}" type="pres">
      <dgm:prSet presAssocID="{25029741-7986-43CA-A1BC-2FFC16EDD7B8}" presName="thickLine" presStyleLbl="alignNode1" presStyleIdx="0" presStyleCnt="4"/>
      <dgm:spPr/>
    </dgm:pt>
    <dgm:pt modelId="{80DB4A5C-F6B1-4877-A469-6A61D66CC87A}" type="pres">
      <dgm:prSet presAssocID="{25029741-7986-43CA-A1BC-2FFC16EDD7B8}" presName="horz1" presStyleCnt="0"/>
      <dgm:spPr/>
    </dgm:pt>
    <dgm:pt modelId="{965EAD26-E462-4FCF-B6FB-2C0FF88E968D}" type="pres">
      <dgm:prSet presAssocID="{25029741-7986-43CA-A1BC-2FFC16EDD7B8}" presName="tx1" presStyleLbl="revTx" presStyleIdx="0" presStyleCnt="4"/>
      <dgm:spPr/>
    </dgm:pt>
    <dgm:pt modelId="{553B1A51-2C07-4F90-B8E8-E884AE3B4A3D}" type="pres">
      <dgm:prSet presAssocID="{25029741-7986-43CA-A1BC-2FFC16EDD7B8}" presName="vert1" presStyleCnt="0"/>
      <dgm:spPr/>
    </dgm:pt>
    <dgm:pt modelId="{86F68B15-5B1E-4FDE-B3C7-D2A99AAE3B8B}" type="pres">
      <dgm:prSet presAssocID="{24571CFA-E771-4DA9-AD27-46046D050AFE}" presName="thickLine" presStyleLbl="alignNode1" presStyleIdx="1" presStyleCnt="4"/>
      <dgm:spPr/>
    </dgm:pt>
    <dgm:pt modelId="{945EEBD6-216B-4406-A7C4-1D3F134BAA27}" type="pres">
      <dgm:prSet presAssocID="{24571CFA-E771-4DA9-AD27-46046D050AFE}" presName="horz1" presStyleCnt="0"/>
      <dgm:spPr/>
    </dgm:pt>
    <dgm:pt modelId="{395DB1AF-BFA0-417D-9AC7-E3944F8CFD43}" type="pres">
      <dgm:prSet presAssocID="{24571CFA-E771-4DA9-AD27-46046D050AFE}" presName="tx1" presStyleLbl="revTx" presStyleIdx="1" presStyleCnt="4"/>
      <dgm:spPr/>
    </dgm:pt>
    <dgm:pt modelId="{2BA36BDE-27E1-46C2-A7CC-087A1E8F5D02}" type="pres">
      <dgm:prSet presAssocID="{24571CFA-E771-4DA9-AD27-46046D050AFE}" presName="vert1" presStyleCnt="0"/>
      <dgm:spPr/>
    </dgm:pt>
    <dgm:pt modelId="{49D07AE0-93B1-447D-BA43-428AE786FA42}" type="pres">
      <dgm:prSet presAssocID="{04999DE3-E4F3-4625-BFB5-BB65EE2FCEDC}" presName="thickLine" presStyleLbl="alignNode1" presStyleIdx="2" presStyleCnt="4"/>
      <dgm:spPr/>
    </dgm:pt>
    <dgm:pt modelId="{6E5DE24B-8368-43AC-B6A4-CA8AFDF4A7D6}" type="pres">
      <dgm:prSet presAssocID="{04999DE3-E4F3-4625-BFB5-BB65EE2FCEDC}" presName="horz1" presStyleCnt="0"/>
      <dgm:spPr/>
    </dgm:pt>
    <dgm:pt modelId="{A8E930E4-DDAC-4DA9-9B55-F0AB756B004D}" type="pres">
      <dgm:prSet presAssocID="{04999DE3-E4F3-4625-BFB5-BB65EE2FCEDC}" presName="tx1" presStyleLbl="revTx" presStyleIdx="2" presStyleCnt="4"/>
      <dgm:spPr/>
    </dgm:pt>
    <dgm:pt modelId="{8442A0CA-AA71-4D4D-90DE-FAFAFD2FF6D5}" type="pres">
      <dgm:prSet presAssocID="{04999DE3-E4F3-4625-BFB5-BB65EE2FCEDC}" presName="vert1" presStyleCnt="0"/>
      <dgm:spPr/>
    </dgm:pt>
    <dgm:pt modelId="{DF2C122F-3305-4863-917D-889CE89D4AD6}" type="pres">
      <dgm:prSet presAssocID="{3A9822F2-7231-42F1-A5B4-F55CA9B7D1DE}" presName="thickLine" presStyleLbl="alignNode1" presStyleIdx="3" presStyleCnt="4"/>
      <dgm:spPr/>
    </dgm:pt>
    <dgm:pt modelId="{AE34674E-CB7D-4846-88E2-60123F5283E4}" type="pres">
      <dgm:prSet presAssocID="{3A9822F2-7231-42F1-A5B4-F55CA9B7D1DE}" presName="horz1" presStyleCnt="0"/>
      <dgm:spPr/>
    </dgm:pt>
    <dgm:pt modelId="{49B62757-4A88-4030-937B-94D4042608B2}" type="pres">
      <dgm:prSet presAssocID="{3A9822F2-7231-42F1-A5B4-F55CA9B7D1DE}" presName="tx1" presStyleLbl="revTx" presStyleIdx="3" presStyleCnt="4"/>
      <dgm:spPr/>
    </dgm:pt>
    <dgm:pt modelId="{1F4A2C98-19FB-4B30-B332-880EEBBD9AF2}" type="pres">
      <dgm:prSet presAssocID="{3A9822F2-7231-42F1-A5B4-F55CA9B7D1DE}" presName="vert1" presStyleCnt="0"/>
      <dgm:spPr/>
    </dgm:pt>
  </dgm:ptLst>
  <dgm:cxnLst>
    <dgm:cxn modelId="{393EB319-5813-4932-B08D-94EF4980B107}" type="presOf" srcId="{2AF09B18-ED88-48CE-BD90-15A8DA817691}" destId="{69807FE6-BA5D-4CAF-843D-54C182911F02}" srcOrd="0" destOrd="0" presId="urn:microsoft.com/office/officeart/2008/layout/LinedList"/>
    <dgm:cxn modelId="{E4E7A920-B823-42AC-9CB5-28B877AC6E2D}" type="presOf" srcId="{04999DE3-E4F3-4625-BFB5-BB65EE2FCEDC}" destId="{A8E930E4-DDAC-4DA9-9B55-F0AB756B004D}" srcOrd="0" destOrd="0" presId="urn:microsoft.com/office/officeart/2008/layout/LinedList"/>
    <dgm:cxn modelId="{E3CE6465-90E8-41FD-9C5A-B5798DCCADA4}" type="presOf" srcId="{24571CFA-E771-4DA9-AD27-46046D050AFE}" destId="{395DB1AF-BFA0-417D-9AC7-E3944F8CFD43}" srcOrd="0" destOrd="0" presId="urn:microsoft.com/office/officeart/2008/layout/LinedList"/>
    <dgm:cxn modelId="{BB270BA7-1486-4D2A-B9F7-A6B4D6CBFBC0}" srcId="{2AF09B18-ED88-48CE-BD90-15A8DA817691}" destId="{25029741-7986-43CA-A1BC-2FFC16EDD7B8}" srcOrd="0" destOrd="0" parTransId="{303F795B-8C65-46E6-96C4-AF76701A3354}" sibTransId="{17F4F175-F65F-45B4-8567-3BC9662E2E64}"/>
    <dgm:cxn modelId="{12560CAE-CEB3-4A1A-90C4-0A46577ECED8}" srcId="{2AF09B18-ED88-48CE-BD90-15A8DA817691}" destId="{3A9822F2-7231-42F1-A5B4-F55CA9B7D1DE}" srcOrd="3" destOrd="0" parTransId="{9C64426A-6D05-4FE5-A648-AE1141130C17}" sibTransId="{30C7B08D-688F-46DC-9D9D-9F41266E8074}"/>
    <dgm:cxn modelId="{AC872CC9-0F6B-4E48-8A67-349C23E00D84}" srcId="{2AF09B18-ED88-48CE-BD90-15A8DA817691}" destId="{04999DE3-E4F3-4625-BFB5-BB65EE2FCEDC}" srcOrd="2" destOrd="0" parTransId="{6E7FF1E7-DA79-4DDA-B9E8-533370713F0E}" sibTransId="{777A5238-4736-4C84-8261-E4BDAA384347}"/>
    <dgm:cxn modelId="{8A791BD8-D448-4ADC-AB8F-CAB60497C477}" type="presOf" srcId="{3A9822F2-7231-42F1-A5B4-F55CA9B7D1DE}" destId="{49B62757-4A88-4030-937B-94D4042608B2}" srcOrd="0" destOrd="0" presId="urn:microsoft.com/office/officeart/2008/layout/LinedList"/>
    <dgm:cxn modelId="{FBA5E9D9-8524-4EDB-832C-E89992840868}" srcId="{2AF09B18-ED88-48CE-BD90-15A8DA817691}" destId="{24571CFA-E771-4DA9-AD27-46046D050AFE}" srcOrd="1" destOrd="0" parTransId="{93B3EA34-9701-4B6D-B58D-3AD75DA304D4}" sibTransId="{A88409A1-5CE3-459D-A866-34E760244169}"/>
    <dgm:cxn modelId="{0B01D6F5-5A93-440F-9E88-9DDA575B5BAC}" type="presOf" srcId="{25029741-7986-43CA-A1BC-2FFC16EDD7B8}" destId="{965EAD26-E462-4FCF-B6FB-2C0FF88E968D}" srcOrd="0" destOrd="0" presId="urn:microsoft.com/office/officeart/2008/layout/LinedList"/>
    <dgm:cxn modelId="{12ACB8B6-8B9C-4A38-8684-5854CABB8F18}" type="presParOf" srcId="{69807FE6-BA5D-4CAF-843D-54C182911F02}" destId="{3AACDB01-7DCC-4917-8604-C81DD3ABC228}" srcOrd="0" destOrd="0" presId="urn:microsoft.com/office/officeart/2008/layout/LinedList"/>
    <dgm:cxn modelId="{D3F44D8F-F9C0-4DD6-9DC8-C41D18F1861E}" type="presParOf" srcId="{69807FE6-BA5D-4CAF-843D-54C182911F02}" destId="{80DB4A5C-F6B1-4877-A469-6A61D66CC87A}" srcOrd="1" destOrd="0" presId="urn:microsoft.com/office/officeart/2008/layout/LinedList"/>
    <dgm:cxn modelId="{B1A4626E-E8E3-4CEE-A805-4FA2CF9F3C5F}" type="presParOf" srcId="{80DB4A5C-F6B1-4877-A469-6A61D66CC87A}" destId="{965EAD26-E462-4FCF-B6FB-2C0FF88E968D}" srcOrd="0" destOrd="0" presId="urn:microsoft.com/office/officeart/2008/layout/LinedList"/>
    <dgm:cxn modelId="{5597AE3A-0183-4531-9A3D-391E511D9EC5}" type="presParOf" srcId="{80DB4A5C-F6B1-4877-A469-6A61D66CC87A}" destId="{553B1A51-2C07-4F90-B8E8-E884AE3B4A3D}" srcOrd="1" destOrd="0" presId="urn:microsoft.com/office/officeart/2008/layout/LinedList"/>
    <dgm:cxn modelId="{10567596-279F-4805-B883-358547E85BFD}" type="presParOf" srcId="{69807FE6-BA5D-4CAF-843D-54C182911F02}" destId="{86F68B15-5B1E-4FDE-B3C7-D2A99AAE3B8B}" srcOrd="2" destOrd="0" presId="urn:microsoft.com/office/officeart/2008/layout/LinedList"/>
    <dgm:cxn modelId="{0DA01C82-F69C-4AFA-9AC3-6F83A08E8227}" type="presParOf" srcId="{69807FE6-BA5D-4CAF-843D-54C182911F02}" destId="{945EEBD6-216B-4406-A7C4-1D3F134BAA27}" srcOrd="3" destOrd="0" presId="urn:microsoft.com/office/officeart/2008/layout/LinedList"/>
    <dgm:cxn modelId="{7817F91B-7A43-4486-B272-788D1EEA826C}" type="presParOf" srcId="{945EEBD6-216B-4406-A7C4-1D3F134BAA27}" destId="{395DB1AF-BFA0-417D-9AC7-E3944F8CFD43}" srcOrd="0" destOrd="0" presId="urn:microsoft.com/office/officeart/2008/layout/LinedList"/>
    <dgm:cxn modelId="{4762592C-8EFA-4382-B22B-7063BAE569F3}" type="presParOf" srcId="{945EEBD6-216B-4406-A7C4-1D3F134BAA27}" destId="{2BA36BDE-27E1-46C2-A7CC-087A1E8F5D02}" srcOrd="1" destOrd="0" presId="urn:microsoft.com/office/officeart/2008/layout/LinedList"/>
    <dgm:cxn modelId="{749294DB-E575-4352-88B3-B668542DB69D}" type="presParOf" srcId="{69807FE6-BA5D-4CAF-843D-54C182911F02}" destId="{49D07AE0-93B1-447D-BA43-428AE786FA42}" srcOrd="4" destOrd="0" presId="urn:microsoft.com/office/officeart/2008/layout/LinedList"/>
    <dgm:cxn modelId="{3F09E24E-A9D8-4334-803C-5AC8665090F3}" type="presParOf" srcId="{69807FE6-BA5D-4CAF-843D-54C182911F02}" destId="{6E5DE24B-8368-43AC-B6A4-CA8AFDF4A7D6}" srcOrd="5" destOrd="0" presId="urn:microsoft.com/office/officeart/2008/layout/LinedList"/>
    <dgm:cxn modelId="{403AA7F7-597B-4876-BF83-1675EEEA5985}" type="presParOf" srcId="{6E5DE24B-8368-43AC-B6A4-CA8AFDF4A7D6}" destId="{A8E930E4-DDAC-4DA9-9B55-F0AB756B004D}" srcOrd="0" destOrd="0" presId="urn:microsoft.com/office/officeart/2008/layout/LinedList"/>
    <dgm:cxn modelId="{E49DF89B-D7A7-487E-BB50-0BAD1F3F7E87}" type="presParOf" srcId="{6E5DE24B-8368-43AC-B6A4-CA8AFDF4A7D6}" destId="{8442A0CA-AA71-4D4D-90DE-FAFAFD2FF6D5}" srcOrd="1" destOrd="0" presId="urn:microsoft.com/office/officeart/2008/layout/LinedList"/>
    <dgm:cxn modelId="{233EDC6C-462C-4E4D-BAF6-220B70CED5EF}" type="presParOf" srcId="{69807FE6-BA5D-4CAF-843D-54C182911F02}" destId="{DF2C122F-3305-4863-917D-889CE89D4AD6}" srcOrd="6" destOrd="0" presId="urn:microsoft.com/office/officeart/2008/layout/LinedList"/>
    <dgm:cxn modelId="{530EA91A-3452-44AB-8F47-74100E36BF02}" type="presParOf" srcId="{69807FE6-BA5D-4CAF-843D-54C182911F02}" destId="{AE34674E-CB7D-4846-88E2-60123F5283E4}" srcOrd="7" destOrd="0" presId="urn:microsoft.com/office/officeart/2008/layout/LinedList"/>
    <dgm:cxn modelId="{6ED5501E-D582-4F2E-A89D-FC99FFA68F0A}" type="presParOf" srcId="{AE34674E-CB7D-4846-88E2-60123F5283E4}" destId="{49B62757-4A88-4030-937B-94D4042608B2}" srcOrd="0" destOrd="0" presId="urn:microsoft.com/office/officeart/2008/layout/LinedList"/>
    <dgm:cxn modelId="{01C053B8-390B-4830-8F1E-4FC5B68D281A}" type="presParOf" srcId="{AE34674E-CB7D-4846-88E2-60123F5283E4}" destId="{1F4A2C98-19FB-4B30-B332-880EEBBD9AF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4E7C2D5-E947-4345-BAA6-1184A81B5E9A}"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21B538A-0BE1-4C0B-9953-E7D91820A009}">
      <dgm:prSet/>
      <dgm:spPr/>
      <dgm:t>
        <a:bodyPr/>
        <a:lstStyle/>
        <a:p>
          <a:pPr>
            <a:lnSpc>
              <a:spcPct val="100000"/>
            </a:lnSpc>
          </a:pPr>
          <a:r>
            <a:rPr lang="en-US"/>
            <a:t>Teamsidelines is where you can find:</a:t>
          </a:r>
        </a:p>
      </dgm:t>
    </dgm:pt>
    <dgm:pt modelId="{96372483-391B-4321-9FB5-B284A0D7CEBF}" type="parTrans" cxnId="{59701907-7CEA-4DF5-B15D-45593BD85B61}">
      <dgm:prSet/>
      <dgm:spPr/>
      <dgm:t>
        <a:bodyPr/>
        <a:lstStyle/>
        <a:p>
          <a:endParaRPr lang="en-US"/>
        </a:p>
      </dgm:t>
    </dgm:pt>
    <dgm:pt modelId="{80CB594A-CD19-40D0-B4B9-030FAD7481B7}" type="sibTrans" cxnId="{59701907-7CEA-4DF5-B15D-45593BD85B61}">
      <dgm:prSet/>
      <dgm:spPr/>
      <dgm:t>
        <a:bodyPr/>
        <a:lstStyle/>
        <a:p>
          <a:endParaRPr lang="en-US"/>
        </a:p>
      </dgm:t>
    </dgm:pt>
    <dgm:pt modelId="{E33DB905-1D4C-47FB-B7BE-4071A2DCC455}">
      <dgm:prSet/>
      <dgm:spPr/>
      <dgm:t>
        <a:bodyPr/>
        <a:lstStyle/>
        <a:p>
          <a:pPr>
            <a:lnSpc>
              <a:spcPct val="100000"/>
            </a:lnSpc>
          </a:pPr>
          <a:r>
            <a:rPr lang="en-US"/>
            <a:t>Schedules </a:t>
          </a:r>
        </a:p>
      </dgm:t>
    </dgm:pt>
    <dgm:pt modelId="{26B58B18-7D32-4913-B423-FE48C9606E8C}" type="parTrans" cxnId="{940FA057-88B4-4F3E-974D-503195BFBE9D}">
      <dgm:prSet/>
      <dgm:spPr/>
      <dgm:t>
        <a:bodyPr/>
        <a:lstStyle/>
        <a:p>
          <a:endParaRPr lang="en-US"/>
        </a:p>
      </dgm:t>
    </dgm:pt>
    <dgm:pt modelId="{399B6295-BED4-4225-B99E-9295FAC121BB}" type="sibTrans" cxnId="{940FA057-88B4-4F3E-974D-503195BFBE9D}">
      <dgm:prSet/>
      <dgm:spPr/>
      <dgm:t>
        <a:bodyPr/>
        <a:lstStyle/>
        <a:p>
          <a:endParaRPr lang="en-US"/>
        </a:p>
      </dgm:t>
    </dgm:pt>
    <dgm:pt modelId="{9DF051C8-B961-4CF1-BF79-4310A934B272}">
      <dgm:prSet/>
      <dgm:spPr/>
      <dgm:t>
        <a:bodyPr/>
        <a:lstStyle/>
        <a:p>
          <a:pPr>
            <a:lnSpc>
              <a:spcPct val="100000"/>
            </a:lnSpc>
          </a:pPr>
          <a:r>
            <a:rPr lang="en-US"/>
            <a:t>Rosters</a:t>
          </a:r>
        </a:p>
      </dgm:t>
    </dgm:pt>
    <dgm:pt modelId="{CD1D43DD-65EE-4DF4-BD28-1761796FF35D}" type="parTrans" cxnId="{86321FE1-4473-46A6-A727-DC7C9C846BD6}">
      <dgm:prSet/>
      <dgm:spPr/>
      <dgm:t>
        <a:bodyPr/>
        <a:lstStyle/>
        <a:p>
          <a:endParaRPr lang="en-US"/>
        </a:p>
      </dgm:t>
    </dgm:pt>
    <dgm:pt modelId="{BC8609C5-C6A8-4F28-8511-97AE2822B51A}" type="sibTrans" cxnId="{86321FE1-4473-46A6-A727-DC7C9C846BD6}">
      <dgm:prSet/>
      <dgm:spPr/>
      <dgm:t>
        <a:bodyPr/>
        <a:lstStyle/>
        <a:p>
          <a:endParaRPr lang="en-US"/>
        </a:p>
      </dgm:t>
    </dgm:pt>
    <dgm:pt modelId="{4C47627A-6B17-4584-9202-DA97DA15A921}">
      <dgm:prSet/>
      <dgm:spPr/>
      <dgm:t>
        <a:bodyPr/>
        <a:lstStyle/>
        <a:p>
          <a:pPr>
            <a:lnSpc>
              <a:spcPct val="100000"/>
            </a:lnSpc>
          </a:pPr>
          <a:r>
            <a:rPr lang="en-US"/>
            <a:t>Rules</a:t>
          </a:r>
        </a:p>
      </dgm:t>
    </dgm:pt>
    <dgm:pt modelId="{406A25B9-A5B9-4932-B5A2-AF82174BF1B3}" type="parTrans" cxnId="{F165FB5B-395F-4DBE-A14A-B0D883D77D03}">
      <dgm:prSet/>
      <dgm:spPr/>
      <dgm:t>
        <a:bodyPr/>
        <a:lstStyle/>
        <a:p>
          <a:endParaRPr lang="en-US"/>
        </a:p>
      </dgm:t>
    </dgm:pt>
    <dgm:pt modelId="{BE8840B4-F690-4BEE-A8B3-993354BC5B1D}" type="sibTrans" cxnId="{F165FB5B-395F-4DBE-A14A-B0D883D77D03}">
      <dgm:prSet/>
      <dgm:spPr/>
      <dgm:t>
        <a:bodyPr/>
        <a:lstStyle/>
        <a:p>
          <a:endParaRPr lang="en-US"/>
        </a:p>
      </dgm:t>
    </dgm:pt>
    <dgm:pt modelId="{87706135-86FB-4425-B36A-659E2999E44E}">
      <dgm:prSet/>
      <dgm:spPr/>
      <dgm:t>
        <a:bodyPr/>
        <a:lstStyle/>
        <a:p>
          <a:pPr>
            <a:lnSpc>
              <a:spcPct val="100000"/>
            </a:lnSpc>
          </a:pPr>
          <a:r>
            <a:rPr lang="en-US"/>
            <a:t>Team Sites </a:t>
          </a:r>
        </a:p>
      </dgm:t>
    </dgm:pt>
    <dgm:pt modelId="{3AA60331-BFDA-496F-91AC-7B1268F9944F}" type="parTrans" cxnId="{CF77625E-D06B-41AE-9B29-68FFA2E17C35}">
      <dgm:prSet/>
      <dgm:spPr/>
      <dgm:t>
        <a:bodyPr/>
        <a:lstStyle/>
        <a:p>
          <a:endParaRPr lang="en-US"/>
        </a:p>
      </dgm:t>
    </dgm:pt>
    <dgm:pt modelId="{EF801931-EF4E-4E58-BCE5-470280DAB25B}" type="sibTrans" cxnId="{CF77625E-D06B-41AE-9B29-68FFA2E17C35}">
      <dgm:prSet/>
      <dgm:spPr/>
      <dgm:t>
        <a:bodyPr/>
        <a:lstStyle/>
        <a:p>
          <a:endParaRPr lang="en-US"/>
        </a:p>
      </dgm:t>
    </dgm:pt>
    <dgm:pt modelId="{96FB5092-E364-44BE-95A5-2033903124D1}">
      <dgm:prSet/>
      <dgm:spPr/>
      <dgm:t>
        <a:bodyPr/>
        <a:lstStyle/>
        <a:p>
          <a:pPr>
            <a:lnSpc>
              <a:spcPct val="100000"/>
            </a:lnSpc>
          </a:pPr>
          <a:r>
            <a:rPr lang="en-US"/>
            <a:t>Please make sure you have opted in to receive messages, as we utilize this site often.</a:t>
          </a:r>
        </a:p>
      </dgm:t>
    </dgm:pt>
    <dgm:pt modelId="{08C4208B-7FDC-4180-87EE-93A7AF7B2767}" type="parTrans" cxnId="{3D07360F-0941-4AA3-A143-932446B2163F}">
      <dgm:prSet/>
      <dgm:spPr/>
      <dgm:t>
        <a:bodyPr/>
        <a:lstStyle/>
        <a:p>
          <a:endParaRPr lang="en-US"/>
        </a:p>
      </dgm:t>
    </dgm:pt>
    <dgm:pt modelId="{B6C2D0C2-CDA4-4E03-9C76-101716A4DE6E}" type="sibTrans" cxnId="{3D07360F-0941-4AA3-A143-932446B2163F}">
      <dgm:prSet/>
      <dgm:spPr/>
      <dgm:t>
        <a:bodyPr/>
        <a:lstStyle/>
        <a:p>
          <a:endParaRPr lang="en-US"/>
        </a:p>
      </dgm:t>
    </dgm:pt>
    <dgm:pt modelId="{E38B667F-4CC5-4992-BF12-144103D491CD}">
      <dgm:prSet/>
      <dgm:spPr/>
      <dgm:t>
        <a:bodyPr/>
        <a:lstStyle/>
        <a:p>
          <a:pPr>
            <a:lnSpc>
              <a:spcPct val="100000"/>
            </a:lnSpc>
          </a:pPr>
          <a:r>
            <a:rPr lang="en-US"/>
            <a:t>Coaches will get most messages- please share with your team!</a:t>
          </a:r>
        </a:p>
      </dgm:t>
    </dgm:pt>
    <dgm:pt modelId="{25A984AD-BFE8-4F40-984C-5C433917DA44}" type="parTrans" cxnId="{7FC396F7-FDBA-4192-9312-90A6263BB83F}">
      <dgm:prSet/>
      <dgm:spPr/>
      <dgm:t>
        <a:bodyPr/>
        <a:lstStyle/>
        <a:p>
          <a:endParaRPr lang="en-US"/>
        </a:p>
      </dgm:t>
    </dgm:pt>
    <dgm:pt modelId="{275DDF1E-BCA3-4014-AEE6-C5DA884A211E}" type="sibTrans" cxnId="{7FC396F7-FDBA-4192-9312-90A6263BB83F}">
      <dgm:prSet/>
      <dgm:spPr/>
      <dgm:t>
        <a:bodyPr/>
        <a:lstStyle/>
        <a:p>
          <a:endParaRPr lang="en-US"/>
        </a:p>
      </dgm:t>
    </dgm:pt>
    <dgm:pt modelId="{DADCDB03-0DEF-4745-B39E-53ACEF72BA74}" type="pres">
      <dgm:prSet presAssocID="{F4E7C2D5-E947-4345-BAA6-1184A81B5E9A}" presName="root" presStyleCnt="0">
        <dgm:presLayoutVars>
          <dgm:dir/>
          <dgm:resizeHandles val="exact"/>
        </dgm:presLayoutVars>
      </dgm:prSet>
      <dgm:spPr/>
    </dgm:pt>
    <dgm:pt modelId="{850B88B2-6455-4DC2-94D9-58BFC5F0CDDE}" type="pres">
      <dgm:prSet presAssocID="{D21B538A-0BE1-4C0B-9953-E7D91820A009}" presName="compNode" presStyleCnt="0"/>
      <dgm:spPr/>
    </dgm:pt>
    <dgm:pt modelId="{CF99A8E2-F5FF-41CE-812E-2A24C14A9E5C}" type="pres">
      <dgm:prSet presAssocID="{D21B538A-0BE1-4C0B-9953-E7D91820A009}"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rker"/>
        </a:ext>
      </dgm:extLst>
    </dgm:pt>
    <dgm:pt modelId="{6D81D6EB-0AF4-4BA5-9DE9-85DFE1CEA76F}" type="pres">
      <dgm:prSet presAssocID="{D21B538A-0BE1-4C0B-9953-E7D91820A009}" presName="spaceRect" presStyleCnt="0"/>
      <dgm:spPr/>
    </dgm:pt>
    <dgm:pt modelId="{D0D63CDE-9209-46D6-AE4B-41A208C21582}" type="pres">
      <dgm:prSet presAssocID="{D21B538A-0BE1-4C0B-9953-E7D91820A009}" presName="textRect" presStyleLbl="revTx" presStyleIdx="0" presStyleCnt="7">
        <dgm:presLayoutVars>
          <dgm:chMax val="1"/>
          <dgm:chPref val="1"/>
        </dgm:presLayoutVars>
      </dgm:prSet>
      <dgm:spPr/>
    </dgm:pt>
    <dgm:pt modelId="{7A68FE7F-E969-47E3-886A-8CAF4A8A651D}" type="pres">
      <dgm:prSet presAssocID="{80CB594A-CD19-40D0-B4B9-030FAD7481B7}" presName="sibTrans" presStyleCnt="0"/>
      <dgm:spPr/>
    </dgm:pt>
    <dgm:pt modelId="{FE760E6D-238E-4583-A8D6-E3D82CEAF9F8}" type="pres">
      <dgm:prSet presAssocID="{E33DB905-1D4C-47FB-B7BE-4071A2DCC455}" presName="compNode" presStyleCnt="0"/>
      <dgm:spPr/>
    </dgm:pt>
    <dgm:pt modelId="{E07E1DB3-BBBE-4AF7-8CAE-529B99143D74}" type="pres">
      <dgm:prSet presAssocID="{E33DB905-1D4C-47FB-B7BE-4071A2DCC455}"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thly calendar"/>
        </a:ext>
      </dgm:extLst>
    </dgm:pt>
    <dgm:pt modelId="{BBD5D15C-53C5-4566-B882-784F905B8132}" type="pres">
      <dgm:prSet presAssocID="{E33DB905-1D4C-47FB-B7BE-4071A2DCC455}" presName="spaceRect" presStyleCnt="0"/>
      <dgm:spPr/>
    </dgm:pt>
    <dgm:pt modelId="{A720CEBC-5020-4C1E-BB1A-7FBAE04B84F1}" type="pres">
      <dgm:prSet presAssocID="{E33DB905-1D4C-47FB-B7BE-4071A2DCC455}" presName="textRect" presStyleLbl="revTx" presStyleIdx="1" presStyleCnt="7">
        <dgm:presLayoutVars>
          <dgm:chMax val="1"/>
          <dgm:chPref val="1"/>
        </dgm:presLayoutVars>
      </dgm:prSet>
      <dgm:spPr/>
    </dgm:pt>
    <dgm:pt modelId="{454EFF20-0B82-4795-8BF3-95E96D9B0173}" type="pres">
      <dgm:prSet presAssocID="{399B6295-BED4-4225-B99E-9295FAC121BB}" presName="sibTrans" presStyleCnt="0"/>
      <dgm:spPr/>
    </dgm:pt>
    <dgm:pt modelId="{53EBD9E6-14B3-4A30-A008-B8279C60BD71}" type="pres">
      <dgm:prSet presAssocID="{9DF051C8-B961-4CF1-BF79-4310A934B272}" presName="compNode" presStyleCnt="0"/>
      <dgm:spPr/>
    </dgm:pt>
    <dgm:pt modelId="{840B610F-A5BD-483F-A576-5644CFFA9B31}" type="pres">
      <dgm:prSet presAssocID="{9DF051C8-B961-4CF1-BF79-4310A934B272}"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 List"/>
        </a:ext>
      </dgm:extLst>
    </dgm:pt>
    <dgm:pt modelId="{5912C312-FF81-4D42-BC8F-F5B7D1329117}" type="pres">
      <dgm:prSet presAssocID="{9DF051C8-B961-4CF1-BF79-4310A934B272}" presName="spaceRect" presStyleCnt="0"/>
      <dgm:spPr/>
    </dgm:pt>
    <dgm:pt modelId="{9C13485E-3406-489C-AF6C-BA549E42DB40}" type="pres">
      <dgm:prSet presAssocID="{9DF051C8-B961-4CF1-BF79-4310A934B272}" presName="textRect" presStyleLbl="revTx" presStyleIdx="2" presStyleCnt="7">
        <dgm:presLayoutVars>
          <dgm:chMax val="1"/>
          <dgm:chPref val="1"/>
        </dgm:presLayoutVars>
      </dgm:prSet>
      <dgm:spPr/>
    </dgm:pt>
    <dgm:pt modelId="{D9ADA542-600A-4737-8AF9-A04693941B2E}" type="pres">
      <dgm:prSet presAssocID="{BC8609C5-C6A8-4F28-8511-97AE2822B51A}" presName="sibTrans" presStyleCnt="0"/>
      <dgm:spPr/>
    </dgm:pt>
    <dgm:pt modelId="{49F19574-9CB5-4FAC-BC6D-4BA721D2946C}" type="pres">
      <dgm:prSet presAssocID="{4C47627A-6B17-4584-9202-DA97DA15A921}" presName="compNode" presStyleCnt="0"/>
      <dgm:spPr/>
    </dgm:pt>
    <dgm:pt modelId="{27157A50-5545-4CFA-903B-C33E0D164D59}" type="pres">
      <dgm:prSet presAssocID="{4C47627A-6B17-4584-9202-DA97DA15A921}"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CF6765FB-CBE5-40DF-86A6-B771A682CB7E}" type="pres">
      <dgm:prSet presAssocID="{4C47627A-6B17-4584-9202-DA97DA15A921}" presName="spaceRect" presStyleCnt="0"/>
      <dgm:spPr/>
    </dgm:pt>
    <dgm:pt modelId="{02F6F535-3270-4DFE-807A-ACDCDAC362A8}" type="pres">
      <dgm:prSet presAssocID="{4C47627A-6B17-4584-9202-DA97DA15A921}" presName="textRect" presStyleLbl="revTx" presStyleIdx="3" presStyleCnt="7">
        <dgm:presLayoutVars>
          <dgm:chMax val="1"/>
          <dgm:chPref val="1"/>
        </dgm:presLayoutVars>
      </dgm:prSet>
      <dgm:spPr/>
    </dgm:pt>
    <dgm:pt modelId="{59B95013-8D08-4CBC-BC5D-37186A0562FF}" type="pres">
      <dgm:prSet presAssocID="{BE8840B4-F690-4BEE-A8B3-993354BC5B1D}" presName="sibTrans" presStyleCnt="0"/>
      <dgm:spPr/>
    </dgm:pt>
    <dgm:pt modelId="{0F1D5525-75C5-40ED-AB11-11F99755ADB4}" type="pres">
      <dgm:prSet presAssocID="{87706135-86FB-4425-B36A-659E2999E44E}" presName="compNode" presStyleCnt="0"/>
      <dgm:spPr/>
    </dgm:pt>
    <dgm:pt modelId="{83052DE3-7661-4F05-89F2-B6D3CA42944F}" type="pres">
      <dgm:prSet presAssocID="{87706135-86FB-4425-B36A-659E2999E44E}"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sers"/>
        </a:ext>
      </dgm:extLst>
    </dgm:pt>
    <dgm:pt modelId="{B10F1970-2692-4415-9342-47FC138D0B40}" type="pres">
      <dgm:prSet presAssocID="{87706135-86FB-4425-B36A-659E2999E44E}" presName="spaceRect" presStyleCnt="0"/>
      <dgm:spPr/>
    </dgm:pt>
    <dgm:pt modelId="{E4ECCE8D-B4F6-45B8-A697-B2A5241B9E2E}" type="pres">
      <dgm:prSet presAssocID="{87706135-86FB-4425-B36A-659E2999E44E}" presName="textRect" presStyleLbl="revTx" presStyleIdx="4" presStyleCnt="7">
        <dgm:presLayoutVars>
          <dgm:chMax val="1"/>
          <dgm:chPref val="1"/>
        </dgm:presLayoutVars>
      </dgm:prSet>
      <dgm:spPr/>
    </dgm:pt>
    <dgm:pt modelId="{F6C529C2-0B17-4DF1-8273-4CFF2DE620CA}" type="pres">
      <dgm:prSet presAssocID="{EF801931-EF4E-4E58-BCE5-470280DAB25B}" presName="sibTrans" presStyleCnt="0"/>
      <dgm:spPr/>
    </dgm:pt>
    <dgm:pt modelId="{169A9541-1CC4-48FB-9F38-EDC68342A677}" type="pres">
      <dgm:prSet presAssocID="{96FB5092-E364-44BE-95A5-2033903124D1}" presName="compNode" presStyleCnt="0"/>
      <dgm:spPr/>
    </dgm:pt>
    <dgm:pt modelId="{9EE0F526-DDEE-42A1-8993-B6AC94637DBE}" type="pres">
      <dgm:prSet presAssocID="{96FB5092-E364-44BE-95A5-2033903124D1}"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Marketing"/>
        </a:ext>
      </dgm:extLst>
    </dgm:pt>
    <dgm:pt modelId="{C8964DB5-2B82-4897-BFF3-C4333441073F}" type="pres">
      <dgm:prSet presAssocID="{96FB5092-E364-44BE-95A5-2033903124D1}" presName="spaceRect" presStyleCnt="0"/>
      <dgm:spPr/>
    </dgm:pt>
    <dgm:pt modelId="{A12AA9FA-3284-475D-AB90-276A70B0EFA0}" type="pres">
      <dgm:prSet presAssocID="{96FB5092-E364-44BE-95A5-2033903124D1}" presName="textRect" presStyleLbl="revTx" presStyleIdx="5" presStyleCnt="7">
        <dgm:presLayoutVars>
          <dgm:chMax val="1"/>
          <dgm:chPref val="1"/>
        </dgm:presLayoutVars>
      </dgm:prSet>
      <dgm:spPr/>
    </dgm:pt>
    <dgm:pt modelId="{030A42ED-E6AE-42B2-8F7D-B9F733560985}" type="pres">
      <dgm:prSet presAssocID="{B6C2D0C2-CDA4-4E03-9C76-101716A4DE6E}" presName="sibTrans" presStyleCnt="0"/>
      <dgm:spPr/>
    </dgm:pt>
    <dgm:pt modelId="{3E7057E9-CCA0-43F9-97D6-565CA0F3F754}" type="pres">
      <dgm:prSet presAssocID="{E38B667F-4CC5-4992-BF12-144103D491CD}" presName="compNode" presStyleCnt="0"/>
      <dgm:spPr/>
    </dgm:pt>
    <dgm:pt modelId="{39DD503A-8675-4F97-8343-BDF536E70621}" type="pres">
      <dgm:prSet presAssocID="{E38B667F-4CC5-4992-BF12-144103D491CD}"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Cycle with People"/>
        </a:ext>
      </dgm:extLst>
    </dgm:pt>
    <dgm:pt modelId="{B2A0B7CF-4A4D-489E-ABEA-35B7ADE5C7C6}" type="pres">
      <dgm:prSet presAssocID="{E38B667F-4CC5-4992-BF12-144103D491CD}" presName="spaceRect" presStyleCnt="0"/>
      <dgm:spPr/>
    </dgm:pt>
    <dgm:pt modelId="{17A96CF9-B343-4C08-87F0-E5DC24365FA3}" type="pres">
      <dgm:prSet presAssocID="{E38B667F-4CC5-4992-BF12-144103D491CD}" presName="textRect" presStyleLbl="revTx" presStyleIdx="6" presStyleCnt="7">
        <dgm:presLayoutVars>
          <dgm:chMax val="1"/>
          <dgm:chPref val="1"/>
        </dgm:presLayoutVars>
      </dgm:prSet>
      <dgm:spPr/>
    </dgm:pt>
  </dgm:ptLst>
  <dgm:cxnLst>
    <dgm:cxn modelId="{11E89705-E476-4553-8C80-7B35E8F74FF8}" type="presOf" srcId="{D21B538A-0BE1-4C0B-9953-E7D91820A009}" destId="{D0D63CDE-9209-46D6-AE4B-41A208C21582}" srcOrd="0" destOrd="0" presId="urn:microsoft.com/office/officeart/2018/2/layout/IconLabelList"/>
    <dgm:cxn modelId="{59701907-7CEA-4DF5-B15D-45593BD85B61}" srcId="{F4E7C2D5-E947-4345-BAA6-1184A81B5E9A}" destId="{D21B538A-0BE1-4C0B-9953-E7D91820A009}" srcOrd="0" destOrd="0" parTransId="{96372483-391B-4321-9FB5-B284A0D7CEBF}" sibTransId="{80CB594A-CD19-40D0-B4B9-030FAD7481B7}"/>
    <dgm:cxn modelId="{5D81270B-A81B-4003-A4C2-9E8FA3682390}" type="presOf" srcId="{E33DB905-1D4C-47FB-B7BE-4071A2DCC455}" destId="{A720CEBC-5020-4C1E-BB1A-7FBAE04B84F1}" srcOrd="0" destOrd="0" presId="urn:microsoft.com/office/officeart/2018/2/layout/IconLabelList"/>
    <dgm:cxn modelId="{3D07360F-0941-4AA3-A143-932446B2163F}" srcId="{F4E7C2D5-E947-4345-BAA6-1184A81B5E9A}" destId="{96FB5092-E364-44BE-95A5-2033903124D1}" srcOrd="5" destOrd="0" parTransId="{08C4208B-7FDC-4180-87EE-93A7AF7B2767}" sibTransId="{B6C2D0C2-CDA4-4E03-9C76-101716A4DE6E}"/>
    <dgm:cxn modelId="{F165FB5B-395F-4DBE-A14A-B0D883D77D03}" srcId="{F4E7C2D5-E947-4345-BAA6-1184A81B5E9A}" destId="{4C47627A-6B17-4584-9202-DA97DA15A921}" srcOrd="3" destOrd="0" parTransId="{406A25B9-A5B9-4932-B5A2-AF82174BF1B3}" sibTransId="{BE8840B4-F690-4BEE-A8B3-993354BC5B1D}"/>
    <dgm:cxn modelId="{CF77625E-D06B-41AE-9B29-68FFA2E17C35}" srcId="{F4E7C2D5-E947-4345-BAA6-1184A81B5E9A}" destId="{87706135-86FB-4425-B36A-659E2999E44E}" srcOrd="4" destOrd="0" parTransId="{3AA60331-BFDA-496F-91AC-7B1268F9944F}" sibTransId="{EF801931-EF4E-4E58-BCE5-470280DAB25B}"/>
    <dgm:cxn modelId="{940FA057-88B4-4F3E-974D-503195BFBE9D}" srcId="{F4E7C2D5-E947-4345-BAA6-1184A81B5E9A}" destId="{E33DB905-1D4C-47FB-B7BE-4071A2DCC455}" srcOrd="1" destOrd="0" parTransId="{26B58B18-7D32-4913-B423-FE48C9606E8C}" sibTransId="{399B6295-BED4-4225-B99E-9295FAC121BB}"/>
    <dgm:cxn modelId="{B39A1AA6-0BBC-4119-B15C-000B1DE7FFBE}" type="presOf" srcId="{E38B667F-4CC5-4992-BF12-144103D491CD}" destId="{17A96CF9-B343-4C08-87F0-E5DC24365FA3}" srcOrd="0" destOrd="0" presId="urn:microsoft.com/office/officeart/2018/2/layout/IconLabelList"/>
    <dgm:cxn modelId="{A37DF0C5-9446-408B-9CD9-C4305859089F}" type="presOf" srcId="{87706135-86FB-4425-B36A-659E2999E44E}" destId="{E4ECCE8D-B4F6-45B8-A697-B2A5241B9E2E}" srcOrd="0" destOrd="0" presId="urn:microsoft.com/office/officeart/2018/2/layout/IconLabelList"/>
    <dgm:cxn modelId="{ADB4CAC9-EBB6-4E6D-B364-577AF07361CA}" type="presOf" srcId="{F4E7C2D5-E947-4345-BAA6-1184A81B5E9A}" destId="{DADCDB03-0DEF-4745-B39E-53ACEF72BA74}" srcOrd="0" destOrd="0" presId="urn:microsoft.com/office/officeart/2018/2/layout/IconLabelList"/>
    <dgm:cxn modelId="{86321FE1-4473-46A6-A727-DC7C9C846BD6}" srcId="{F4E7C2D5-E947-4345-BAA6-1184A81B5E9A}" destId="{9DF051C8-B961-4CF1-BF79-4310A934B272}" srcOrd="2" destOrd="0" parTransId="{CD1D43DD-65EE-4DF4-BD28-1761796FF35D}" sibTransId="{BC8609C5-C6A8-4F28-8511-97AE2822B51A}"/>
    <dgm:cxn modelId="{037D5FEB-281B-41E2-8CAA-1C44343852FC}" type="presOf" srcId="{9DF051C8-B961-4CF1-BF79-4310A934B272}" destId="{9C13485E-3406-489C-AF6C-BA549E42DB40}" srcOrd="0" destOrd="0" presId="urn:microsoft.com/office/officeart/2018/2/layout/IconLabelList"/>
    <dgm:cxn modelId="{FA1CECED-1ECE-4471-A634-3720D67C3DF7}" type="presOf" srcId="{96FB5092-E364-44BE-95A5-2033903124D1}" destId="{A12AA9FA-3284-475D-AB90-276A70B0EFA0}" srcOrd="0" destOrd="0" presId="urn:microsoft.com/office/officeart/2018/2/layout/IconLabelList"/>
    <dgm:cxn modelId="{7FC396F7-FDBA-4192-9312-90A6263BB83F}" srcId="{F4E7C2D5-E947-4345-BAA6-1184A81B5E9A}" destId="{E38B667F-4CC5-4992-BF12-144103D491CD}" srcOrd="6" destOrd="0" parTransId="{25A984AD-BFE8-4F40-984C-5C433917DA44}" sibTransId="{275DDF1E-BCA3-4014-AEE6-C5DA884A211E}"/>
    <dgm:cxn modelId="{F1D681F8-5B2F-4EB6-B755-2982AC941EDC}" type="presOf" srcId="{4C47627A-6B17-4584-9202-DA97DA15A921}" destId="{02F6F535-3270-4DFE-807A-ACDCDAC362A8}" srcOrd="0" destOrd="0" presId="urn:microsoft.com/office/officeart/2018/2/layout/IconLabelList"/>
    <dgm:cxn modelId="{04BE17C3-EBC3-4C0E-AF5E-D49E30DB6A4F}" type="presParOf" srcId="{DADCDB03-0DEF-4745-B39E-53ACEF72BA74}" destId="{850B88B2-6455-4DC2-94D9-58BFC5F0CDDE}" srcOrd="0" destOrd="0" presId="urn:microsoft.com/office/officeart/2018/2/layout/IconLabelList"/>
    <dgm:cxn modelId="{5E9DF383-D9A5-45A8-B0A5-48C11AAD85DC}" type="presParOf" srcId="{850B88B2-6455-4DC2-94D9-58BFC5F0CDDE}" destId="{CF99A8E2-F5FF-41CE-812E-2A24C14A9E5C}" srcOrd="0" destOrd="0" presId="urn:microsoft.com/office/officeart/2018/2/layout/IconLabelList"/>
    <dgm:cxn modelId="{5947452E-F6BB-4463-9B40-650F3C652666}" type="presParOf" srcId="{850B88B2-6455-4DC2-94D9-58BFC5F0CDDE}" destId="{6D81D6EB-0AF4-4BA5-9DE9-85DFE1CEA76F}" srcOrd="1" destOrd="0" presId="urn:microsoft.com/office/officeart/2018/2/layout/IconLabelList"/>
    <dgm:cxn modelId="{03F467DC-F202-47CB-8CE2-B48CE61F87CC}" type="presParOf" srcId="{850B88B2-6455-4DC2-94D9-58BFC5F0CDDE}" destId="{D0D63CDE-9209-46D6-AE4B-41A208C21582}" srcOrd="2" destOrd="0" presId="urn:microsoft.com/office/officeart/2018/2/layout/IconLabelList"/>
    <dgm:cxn modelId="{E7595ADA-BAEE-4CA8-9AC9-ECB51ED9437F}" type="presParOf" srcId="{DADCDB03-0DEF-4745-B39E-53ACEF72BA74}" destId="{7A68FE7F-E969-47E3-886A-8CAF4A8A651D}" srcOrd="1" destOrd="0" presId="urn:microsoft.com/office/officeart/2018/2/layout/IconLabelList"/>
    <dgm:cxn modelId="{4F625743-ED4D-4C56-9BFA-BFE151689634}" type="presParOf" srcId="{DADCDB03-0DEF-4745-B39E-53ACEF72BA74}" destId="{FE760E6D-238E-4583-A8D6-E3D82CEAF9F8}" srcOrd="2" destOrd="0" presId="urn:microsoft.com/office/officeart/2018/2/layout/IconLabelList"/>
    <dgm:cxn modelId="{E7607640-9732-4E00-BE02-59F0C7BAE4F8}" type="presParOf" srcId="{FE760E6D-238E-4583-A8D6-E3D82CEAF9F8}" destId="{E07E1DB3-BBBE-4AF7-8CAE-529B99143D74}" srcOrd="0" destOrd="0" presId="urn:microsoft.com/office/officeart/2018/2/layout/IconLabelList"/>
    <dgm:cxn modelId="{070CA39C-8E86-4D74-9BB6-B6A1DDE9AB68}" type="presParOf" srcId="{FE760E6D-238E-4583-A8D6-E3D82CEAF9F8}" destId="{BBD5D15C-53C5-4566-B882-784F905B8132}" srcOrd="1" destOrd="0" presId="urn:microsoft.com/office/officeart/2018/2/layout/IconLabelList"/>
    <dgm:cxn modelId="{A653D946-0643-4EED-893B-E05C83D102EE}" type="presParOf" srcId="{FE760E6D-238E-4583-A8D6-E3D82CEAF9F8}" destId="{A720CEBC-5020-4C1E-BB1A-7FBAE04B84F1}" srcOrd="2" destOrd="0" presId="urn:microsoft.com/office/officeart/2018/2/layout/IconLabelList"/>
    <dgm:cxn modelId="{47CA2154-AAF9-4530-9A66-D610B4497391}" type="presParOf" srcId="{DADCDB03-0DEF-4745-B39E-53ACEF72BA74}" destId="{454EFF20-0B82-4795-8BF3-95E96D9B0173}" srcOrd="3" destOrd="0" presId="urn:microsoft.com/office/officeart/2018/2/layout/IconLabelList"/>
    <dgm:cxn modelId="{6C196A04-3B1C-4835-B9B5-D7F8D2BB5026}" type="presParOf" srcId="{DADCDB03-0DEF-4745-B39E-53ACEF72BA74}" destId="{53EBD9E6-14B3-4A30-A008-B8279C60BD71}" srcOrd="4" destOrd="0" presId="urn:microsoft.com/office/officeart/2018/2/layout/IconLabelList"/>
    <dgm:cxn modelId="{350D1347-6074-4D61-BDA0-C4F2ED7B9B13}" type="presParOf" srcId="{53EBD9E6-14B3-4A30-A008-B8279C60BD71}" destId="{840B610F-A5BD-483F-A576-5644CFFA9B31}" srcOrd="0" destOrd="0" presId="urn:microsoft.com/office/officeart/2018/2/layout/IconLabelList"/>
    <dgm:cxn modelId="{FE026D40-6F52-4070-8BE7-802808A03F3D}" type="presParOf" srcId="{53EBD9E6-14B3-4A30-A008-B8279C60BD71}" destId="{5912C312-FF81-4D42-BC8F-F5B7D1329117}" srcOrd="1" destOrd="0" presId="urn:microsoft.com/office/officeart/2018/2/layout/IconLabelList"/>
    <dgm:cxn modelId="{393BAC2B-FD6E-4964-A379-7FF465F20F29}" type="presParOf" srcId="{53EBD9E6-14B3-4A30-A008-B8279C60BD71}" destId="{9C13485E-3406-489C-AF6C-BA549E42DB40}" srcOrd="2" destOrd="0" presId="urn:microsoft.com/office/officeart/2018/2/layout/IconLabelList"/>
    <dgm:cxn modelId="{43550B27-AD38-426E-95B7-4E601AC5AD3B}" type="presParOf" srcId="{DADCDB03-0DEF-4745-B39E-53ACEF72BA74}" destId="{D9ADA542-600A-4737-8AF9-A04693941B2E}" srcOrd="5" destOrd="0" presId="urn:microsoft.com/office/officeart/2018/2/layout/IconLabelList"/>
    <dgm:cxn modelId="{42693728-0A48-4396-BEF8-61E6A261725B}" type="presParOf" srcId="{DADCDB03-0DEF-4745-B39E-53ACEF72BA74}" destId="{49F19574-9CB5-4FAC-BC6D-4BA721D2946C}" srcOrd="6" destOrd="0" presId="urn:microsoft.com/office/officeart/2018/2/layout/IconLabelList"/>
    <dgm:cxn modelId="{71A5A3D4-8229-476E-8FBD-E8B8B69A440F}" type="presParOf" srcId="{49F19574-9CB5-4FAC-BC6D-4BA721D2946C}" destId="{27157A50-5545-4CFA-903B-C33E0D164D59}" srcOrd="0" destOrd="0" presId="urn:microsoft.com/office/officeart/2018/2/layout/IconLabelList"/>
    <dgm:cxn modelId="{FD793D23-4591-4C7E-AAE1-A422F6A92EA8}" type="presParOf" srcId="{49F19574-9CB5-4FAC-BC6D-4BA721D2946C}" destId="{CF6765FB-CBE5-40DF-86A6-B771A682CB7E}" srcOrd="1" destOrd="0" presId="urn:microsoft.com/office/officeart/2018/2/layout/IconLabelList"/>
    <dgm:cxn modelId="{C64837FF-20F5-4B3F-9037-3A3F8582726E}" type="presParOf" srcId="{49F19574-9CB5-4FAC-BC6D-4BA721D2946C}" destId="{02F6F535-3270-4DFE-807A-ACDCDAC362A8}" srcOrd="2" destOrd="0" presId="urn:microsoft.com/office/officeart/2018/2/layout/IconLabelList"/>
    <dgm:cxn modelId="{9E2C21F9-6AED-4620-A61E-35A8F9E9E866}" type="presParOf" srcId="{DADCDB03-0DEF-4745-B39E-53ACEF72BA74}" destId="{59B95013-8D08-4CBC-BC5D-37186A0562FF}" srcOrd="7" destOrd="0" presId="urn:microsoft.com/office/officeart/2018/2/layout/IconLabelList"/>
    <dgm:cxn modelId="{9B97BFC7-29B1-4827-B868-59BE222DFFC9}" type="presParOf" srcId="{DADCDB03-0DEF-4745-B39E-53ACEF72BA74}" destId="{0F1D5525-75C5-40ED-AB11-11F99755ADB4}" srcOrd="8" destOrd="0" presId="urn:microsoft.com/office/officeart/2018/2/layout/IconLabelList"/>
    <dgm:cxn modelId="{BD924C55-62E3-4433-B8B7-55FA25E99AB3}" type="presParOf" srcId="{0F1D5525-75C5-40ED-AB11-11F99755ADB4}" destId="{83052DE3-7661-4F05-89F2-B6D3CA42944F}" srcOrd="0" destOrd="0" presId="urn:microsoft.com/office/officeart/2018/2/layout/IconLabelList"/>
    <dgm:cxn modelId="{5D855AF8-1604-4EC6-B59D-373CE084147C}" type="presParOf" srcId="{0F1D5525-75C5-40ED-AB11-11F99755ADB4}" destId="{B10F1970-2692-4415-9342-47FC138D0B40}" srcOrd="1" destOrd="0" presId="urn:microsoft.com/office/officeart/2018/2/layout/IconLabelList"/>
    <dgm:cxn modelId="{255065B6-5411-4E34-91CE-3CDFEF02CB6F}" type="presParOf" srcId="{0F1D5525-75C5-40ED-AB11-11F99755ADB4}" destId="{E4ECCE8D-B4F6-45B8-A697-B2A5241B9E2E}" srcOrd="2" destOrd="0" presId="urn:microsoft.com/office/officeart/2018/2/layout/IconLabelList"/>
    <dgm:cxn modelId="{FD65CA51-2564-44CA-A914-08DB1AF9E79E}" type="presParOf" srcId="{DADCDB03-0DEF-4745-B39E-53ACEF72BA74}" destId="{F6C529C2-0B17-4DF1-8273-4CFF2DE620CA}" srcOrd="9" destOrd="0" presId="urn:microsoft.com/office/officeart/2018/2/layout/IconLabelList"/>
    <dgm:cxn modelId="{CFB7F1C3-D653-426E-9FF0-260171FCF047}" type="presParOf" srcId="{DADCDB03-0DEF-4745-B39E-53ACEF72BA74}" destId="{169A9541-1CC4-48FB-9F38-EDC68342A677}" srcOrd="10" destOrd="0" presId="urn:microsoft.com/office/officeart/2018/2/layout/IconLabelList"/>
    <dgm:cxn modelId="{AE5B56BA-6084-43F3-82A2-E02AAEC974F0}" type="presParOf" srcId="{169A9541-1CC4-48FB-9F38-EDC68342A677}" destId="{9EE0F526-DDEE-42A1-8993-B6AC94637DBE}" srcOrd="0" destOrd="0" presId="urn:microsoft.com/office/officeart/2018/2/layout/IconLabelList"/>
    <dgm:cxn modelId="{FB29ADB8-908A-428E-861E-FDD747997A87}" type="presParOf" srcId="{169A9541-1CC4-48FB-9F38-EDC68342A677}" destId="{C8964DB5-2B82-4897-BFF3-C4333441073F}" srcOrd="1" destOrd="0" presId="urn:microsoft.com/office/officeart/2018/2/layout/IconLabelList"/>
    <dgm:cxn modelId="{102476E6-3CF4-4BA1-869E-A7CEBF98A454}" type="presParOf" srcId="{169A9541-1CC4-48FB-9F38-EDC68342A677}" destId="{A12AA9FA-3284-475D-AB90-276A70B0EFA0}" srcOrd="2" destOrd="0" presId="urn:microsoft.com/office/officeart/2018/2/layout/IconLabelList"/>
    <dgm:cxn modelId="{720F3E8F-9687-4067-9CE0-8D99280BC6FE}" type="presParOf" srcId="{DADCDB03-0DEF-4745-B39E-53ACEF72BA74}" destId="{030A42ED-E6AE-42B2-8F7D-B9F733560985}" srcOrd="11" destOrd="0" presId="urn:microsoft.com/office/officeart/2018/2/layout/IconLabelList"/>
    <dgm:cxn modelId="{E0CCE8D7-D330-40BD-A9A4-524EEC3B7E39}" type="presParOf" srcId="{DADCDB03-0DEF-4745-B39E-53ACEF72BA74}" destId="{3E7057E9-CCA0-43F9-97D6-565CA0F3F754}" srcOrd="12" destOrd="0" presId="urn:microsoft.com/office/officeart/2018/2/layout/IconLabelList"/>
    <dgm:cxn modelId="{73BA1EBF-A087-4428-907D-4F31E3101B4E}" type="presParOf" srcId="{3E7057E9-CCA0-43F9-97D6-565CA0F3F754}" destId="{39DD503A-8675-4F97-8343-BDF536E70621}" srcOrd="0" destOrd="0" presId="urn:microsoft.com/office/officeart/2018/2/layout/IconLabelList"/>
    <dgm:cxn modelId="{098BE7C1-3935-4E69-B975-28E4914553FC}" type="presParOf" srcId="{3E7057E9-CCA0-43F9-97D6-565CA0F3F754}" destId="{B2A0B7CF-4A4D-489E-ABEA-35B7ADE5C7C6}" srcOrd="1" destOrd="0" presId="urn:microsoft.com/office/officeart/2018/2/layout/IconLabelList"/>
    <dgm:cxn modelId="{3F4E1F8D-81B3-4AE9-A6E9-C32E49DFA219}" type="presParOf" srcId="{3E7057E9-CCA0-43F9-97D6-565CA0F3F754}" destId="{17A96CF9-B343-4C08-87F0-E5DC24365FA3}"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ACDB01-7DCC-4917-8604-C81DD3ABC228}">
      <dsp:nvSpPr>
        <dsp:cNvPr id="0" name=""/>
        <dsp:cNvSpPr/>
      </dsp:nvSpPr>
      <dsp:spPr>
        <a:xfrm>
          <a:off x="0" y="0"/>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5EAD26-E462-4FCF-B6FB-2C0FF88E968D}">
      <dsp:nvSpPr>
        <dsp:cNvPr id="0" name=""/>
        <dsp:cNvSpPr/>
      </dsp:nvSpPr>
      <dsp:spPr>
        <a:xfrm>
          <a:off x="0" y="0"/>
          <a:ext cx="10691265" cy="934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US" sz="4400" kern="1200"/>
            <a:t>6921 Preston Rd </a:t>
          </a:r>
        </a:p>
      </dsp:txBody>
      <dsp:txXfrm>
        <a:off x="0" y="0"/>
        <a:ext cx="10691265" cy="934973"/>
      </dsp:txXfrm>
    </dsp:sp>
    <dsp:sp modelId="{86F68B15-5B1E-4FDE-B3C7-D2A99AAE3B8B}">
      <dsp:nvSpPr>
        <dsp:cNvPr id="0" name=""/>
        <dsp:cNvSpPr/>
      </dsp:nvSpPr>
      <dsp:spPr>
        <a:xfrm>
          <a:off x="0" y="934973"/>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5DB1AF-BFA0-417D-9AC7-E3944F8CFD43}">
      <dsp:nvSpPr>
        <dsp:cNvPr id="0" name=""/>
        <dsp:cNvSpPr/>
      </dsp:nvSpPr>
      <dsp:spPr>
        <a:xfrm>
          <a:off x="0" y="934973"/>
          <a:ext cx="10691265" cy="934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US" sz="4400" kern="1200"/>
            <a:t>214-528-5006</a:t>
          </a:r>
        </a:p>
      </dsp:txBody>
      <dsp:txXfrm>
        <a:off x="0" y="934973"/>
        <a:ext cx="10691265" cy="934973"/>
      </dsp:txXfrm>
    </dsp:sp>
    <dsp:sp modelId="{49D07AE0-93B1-447D-BA43-428AE786FA42}">
      <dsp:nvSpPr>
        <dsp:cNvPr id="0" name=""/>
        <dsp:cNvSpPr/>
      </dsp:nvSpPr>
      <dsp:spPr>
        <a:xfrm>
          <a:off x="0" y="1869947"/>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E930E4-DDAC-4DA9-9B55-F0AB756B004D}">
      <dsp:nvSpPr>
        <dsp:cNvPr id="0" name=""/>
        <dsp:cNvSpPr/>
      </dsp:nvSpPr>
      <dsp:spPr>
        <a:xfrm>
          <a:off x="0" y="1869947"/>
          <a:ext cx="10691265" cy="934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US" sz="4400" kern="1200"/>
            <a:t>No personal names </a:t>
          </a:r>
        </a:p>
      </dsp:txBody>
      <dsp:txXfrm>
        <a:off x="0" y="1869947"/>
        <a:ext cx="10691265" cy="934973"/>
      </dsp:txXfrm>
    </dsp:sp>
    <dsp:sp modelId="{DF2C122F-3305-4863-917D-889CE89D4AD6}">
      <dsp:nvSpPr>
        <dsp:cNvPr id="0" name=""/>
        <dsp:cNvSpPr/>
      </dsp:nvSpPr>
      <dsp:spPr>
        <a:xfrm>
          <a:off x="0" y="2804921"/>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B62757-4A88-4030-937B-94D4042608B2}">
      <dsp:nvSpPr>
        <dsp:cNvPr id="0" name=""/>
        <dsp:cNvSpPr/>
      </dsp:nvSpPr>
      <dsp:spPr>
        <a:xfrm>
          <a:off x="0" y="2804921"/>
          <a:ext cx="10691265" cy="934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en-US" sz="4400" kern="1200"/>
            <a:t>Y logo should be present! </a:t>
          </a:r>
        </a:p>
      </dsp:txBody>
      <dsp:txXfrm>
        <a:off x="0" y="2804921"/>
        <a:ext cx="10691265" cy="9349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99A8E2-F5FF-41CE-812E-2A24C14A9E5C}">
      <dsp:nvSpPr>
        <dsp:cNvPr id="0" name=""/>
        <dsp:cNvSpPr/>
      </dsp:nvSpPr>
      <dsp:spPr>
        <a:xfrm>
          <a:off x="817762" y="222240"/>
          <a:ext cx="463535" cy="4635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0D63CDE-9209-46D6-AE4B-41A208C21582}">
      <dsp:nvSpPr>
        <dsp:cNvPr id="0" name=""/>
        <dsp:cNvSpPr/>
      </dsp:nvSpPr>
      <dsp:spPr>
        <a:xfrm>
          <a:off x="534491" y="853034"/>
          <a:ext cx="1030078" cy="412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a:t>Teamsidelines is where you can find:</a:t>
          </a:r>
        </a:p>
      </dsp:txBody>
      <dsp:txXfrm>
        <a:off x="534491" y="853034"/>
        <a:ext cx="1030078" cy="412031"/>
      </dsp:txXfrm>
    </dsp:sp>
    <dsp:sp modelId="{E07E1DB3-BBBE-4AF7-8CAE-529B99143D74}">
      <dsp:nvSpPr>
        <dsp:cNvPr id="0" name=""/>
        <dsp:cNvSpPr/>
      </dsp:nvSpPr>
      <dsp:spPr>
        <a:xfrm>
          <a:off x="2028104" y="222240"/>
          <a:ext cx="463535" cy="4635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720CEBC-5020-4C1E-BB1A-7FBAE04B84F1}">
      <dsp:nvSpPr>
        <dsp:cNvPr id="0" name=""/>
        <dsp:cNvSpPr/>
      </dsp:nvSpPr>
      <dsp:spPr>
        <a:xfrm>
          <a:off x="1744833" y="853034"/>
          <a:ext cx="1030078" cy="412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a:t>Schedules </a:t>
          </a:r>
        </a:p>
      </dsp:txBody>
      <dsp:txXfrm>
        <a:off x="1744833" y="853034"/>
        <a:ext cx="1030078" cy="412031"/>
      </dsp:txXfrm>
    </dsp:sp>
    <dsp:sp modelId="{840B610F-A5BD-483F-A576-5644CFFA9B31}">
      <dsp:nvSpPr>
        <dsp:cNvPr id="0" name=""/>
        <dsp:cNvSpPr/>
      </dsp:nvSpPr>
      <dsp:spPr>
        <a:xfrm>
          <a:off x="3238446" y="222240"/>
          <a:ext cx="463535" cy="4635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13485E-3406-489C-AF6C-BA549E42DB40}">
      <dsp:nvSpPr>
        <dsp:cNvPr id="0" name=""/>
        <dsp:cNvSpPr/>
      </dsp:nvSpPr>
      <dsp:spPr>
        <a:xfrm>
          <a:off x="2955174" y="853034"/>
          <a:ext cx="1030078" cy="412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a:t>Rosters</a:t>
          </a:r>
        </a:p>
      </dsp:txBody>
      <dsp:txXfrm>
        <a:off x="2955174" y="853034"/>
        <a:ext cx="1030078" cy="412031"/>
      </dsp:txXfrm>
    </dsp:sp>
    <dsp:sp modelId="{27157A50-5545-4CFA-903B-C33E0D164D59}">
      <dsp:nvSpPr>
        <dsp:cNvPr id="0" name=""/>
        <dsp:cNvSpPr/>
      </dsp:nvSpPr>
      <dsp:spPr>
        <a:xfrm>
          <a:off x="4448788" y="222240"/>
          <a:ext cx="463535" cy="46353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F6F535-3270-4DFE-807A-ACDCDAC362A8}">
      <dsp:nvSpPr>
        <dsp:cNvPr id="0" name=""/>
        <dsp:cNvSpPr/>
      </dsp:nvSpPr>
      <dsp:spPr>
        <a:xfrm>
          <a:off x="4165516" y="853034"/>
          <a:ext cx="1030078" cy="412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a:t>Rules</a:t>
          </a:r>
        </a:p>
      </dsp:txBody>
      <dsp:txXfrm>
        <a:off x="4165516" y="853034"/>
        <a:ext cx="1030078" cy="412031"/>
      </dsp:txXfrm>
    </dsp:sp>
    <dsp:sp modelId="{83052DE3-7661-4F05-89F2-B6D3CA42944F}">
      <dsp:nvSpPr>
        <dsp:cNvPr id="0" name=""/>
        <dsp:cNvSpPr/>
      </dsp:nvSpPr>
      <dsp:spPr>
        <a:xfrm>
          <a:off x="5659130" y="222240"/>
          <a:ext cx="463535" cy="46353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ECCE8D-B4F6-45B8-A697-B2A5241B9E2E}">
      <dsp:nvSpPr>
        <dsp:cNvPr id="0" name=""/>
        <dsp:cNvSpPr/>
      </dsp:nvSpPr>
      <dsp:spPr>
        <a:xfrm>
          <a:off x="5375858" y="853034"/>
          <a:ext cx="1030078" cy="412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a:t>Team Sites </a:t>
          </a:r>
        </a:p>
      </dsp:txBody>
      <dsp:txXfrm>
        <a:off x="5375858" y="853034"/>
        <a:ext cx="1030078" cy="412031"/>
      </dsp:txXfrm>
    </dsp:sp>
    <dsp:sp modelId="{9EE0F526-DDEE-42A1-8993-B6AC94637DBE}">
      <dsp:nvSpPr>
        <dsp:cNvPr id="0" name=""/>
        <dsp:cNvSpPr/>
      </dsp:nvSpPr>
      <dsp:spPr>
        <a:xfrm>
          <a:off x="2633275" y="1522585"/>
          <a:ext cx="463535" cy="46353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12AA9FA-3284-475D-AB90-276A70B0EFA0}">
      <dsp:nvSpPr>
        <dsp:cNvPr id="0" name=""/>
        <dsp:cNvSpPr/>
      </dsp:nvSpPr>
      <dsp:spPr>
        <a:xfrm>
          <a:off x="2350004" y="2153379"/>
          <a:ext cx="1030078" cy="412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a:t>Please make sure you have opted in to receive messages, as we utilize this site often.</a:t>
          </a:r>
        </a:p>
      </dsp:txBody>
      <dsp:txXfrm>
        <a:off x="2350004" y="2153379"/>
        <a:ext cx="1030078" cy="412031"/>
      </dsp:txXfrm>
    </dsp:sp>
    <dsp:sp modelId="{39DD503A-8675-4F97-8343-BDF536E70621}">
      <dsp:nvSpPr>
        <dsp:cNvPr id="0" name=""/>
        <dsp:cNvSpPr/>
      </dsp:nvSpPr>
      <dsp:spPr>
        <a:xfrm>
          <a:off x="3843617" y="1522585"/>
          <a:ext cx="463535" cy="463535"/>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A96CF9-B343-4C08-87F0-E5DC24365FA3}">
      <dsp:nvSpPr>
        <dsp:cNvPr id="0" name=""/>
        <dsp:cNvSpPr/>
      </dsp:nvSpPr>
      <dsp:spPr>
        <a:xfrm>
          <a:off x="3560345" y="2153379"/>
          <a:ext cx="1030078" cy="412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a:t>Coaches will get most messages- please share with your team!</a:t>
          </a:r>
        </a:p>
      </dsp:txBody>
      <dsp:txXfrm>
        <a:off x="3560345" y="2153379"/>
        <a:ext cx="1030078" cy="41203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11/18/2025</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3268886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11/18/2025</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757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11/18/2025</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1064359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11/18/2025</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5635381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11/18/2025</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517523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11/18/2025</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196623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11/18/2025</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591009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11/18/2025</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816589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11/18/2025</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184167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11/18/2025</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289337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11/18/2025</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87334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11/18/2025</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518764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mmacgregor@YMCADALLAS.org" TargetMode="External"/><Relationship Id="rId2" Type="http://schemas.openxmlformats.org/officeDocument/2006/relationships/hyperlink" Target="https://ymcadallas.volunteermatters.org/project-catalog/307"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hyperlink" Target="mailto:info@autumnleavesphotography.com" TargetMode="External"/><Relationship Id="rId2" Type="http://schemas.openxmlformats.org/officeDocument/2006/relationships/hyperlink" Target="https://www.autumnleavesphotography.com/Team-Picture-Signup"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mailto:jessica.torres@ymcadallas.org" TargetMode="External"/><Relationship Id="rId2" Type="http://schemas.openxmlformats.org/officeDocument/2006/relationships/hyperlink" Target="mailto:tlangston@ymcadallas.org"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diagramLayout" Target="../diagrams/layout2.xml"/><Relationship Id="rId7" Type="http://schemas.openxmlformats.org/officeDocument/2006/relationships/image" Target="../media/image21.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jessica.torres@ymcadallas.org" TargetMode="External"/><Relationship Id="rId2" Type="http://schemas.openxmlformats.org/officeDocument/2006/relationships/hyperlink" Target="mailto:tlangston@ymcadallas.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341BFA31-6544-45C2-9DA0-9E1C5E0B19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00100" y="529049"/>
            <a:ext cx="10791266" cy="1163206"/>
          </a:xfrm>
        </p:spPr>
        <p:txBody>
          <a:bodyPr anchor="b">
            <a:normAutofit/>
          </a:bodyPr>
          <a:lstStyle/>
          <a:p>
            <a:pPr algn="ctr">
              <a:lnSpc>
                <a:spcPct val="90000"/>
              </a:lnSpc>
            </a:pPr>
            <a:r>
              <a:rPr lang="en-US" sz="4200" b="1"/>
              <a:t>2025 Winter Basketball Coaches Meeting</a:t>
            </a:r>
          </a:p>
        </p:txBody>
      </p:sp>
      <p:sp>
        <p:nvSpPr>
          <p:cNvPr id="3" name="Subtitle 2"/>
          <p:cNvSpPr>
            <a:spLocks noGrp="1"/>
          </p:cNvSpPr>
          <p:nvPr>
            <p:ph type="subTitle" idx="1"/>
          </p:nvPr>
        </p:nvSpPr>
        <p:spPr>
          <a:xfrm>
            <a:off x="800100" y="1771217"/>
            <a:ext cx="10791266" cy="440654"/>
          </a:xfrm>
        </p:spPr>
        <p:txBody>
          <a:bodyPr vert="horz" lIns="91440" tIns="45720" rIns="91440" bIns="45720" rtlCol="0" anchor="t">
            <a:normAutofit/>
          </a:bodyPr>
          <a:lstStyle/>
          <a:p>
            <a:pPr algn="ctr"/>
            <a:r>
              <a:rPr lang="en-US" sz="1800" b="1"/>
              <a:t>YMCA Moody Sports</a:t>
            </a:r>
            <a:r>
              <a:rPr lang="en-US" sz="1800"/>
              <a:t> </a:t>
            </a:r>
          </a:p>
        </p:txBody>
      </p:sp>
      <p:cxnSp>
        <p:nvCxnSpPr>
          <p:cNvPr id="29" name="Straight Connector 28">
            <a:extLst>
              <a:ext uri="{FF2B5EF4-FFF2-40B4-BE49-F238E27FC236}">
                <a16:creationId xmlns:a16="http://schemas.microsoft.com/office/drawing/2014/main" id="{DC36F877-5419-44C1-A2CD-376BDDDC3E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58817" y="2454085"/>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descr="Greater Wichita YMCA Basketball | Andover KS">
            <a:extLst>
              <a:ext uri="{FF2B5EF4-FFF2-40B4-BE49-F238E27FC236}">
                <a16:creationId xmlns:a16="http://schemas.microsoft.com/office/drawing/2014/main" id="{D51996A7-29FA-7110-ECE6-440379FB1862}"/>
              </a:ext>
            </a:extLst>
          </p:cNvPr>
          <p:cNvPicPr>
            <a:picLocks noChangeAspect="1"/>
          </p:cNvPicPr>
          <p:nvPr/>
        </p:nvPicPr>
        <p:blipFill>
          <a:blip r:embed="rId2"/>
          <a:stretch>
            <a:fillRect/>
          </a:stretch>
        </p:blipFill>
        <p:spPr>
          <a:xfrm>
            <a:off x="4478360" y="2870734"/>
            <a:ext cx="3435422" cy="3435422"/>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1C87C-43CB-3195-FFD4-D1F6108F8B59}"/>
              </a:ext>
            </a:extLst>
          </p:cNvPr>
          <p:cNvSpPr>
            <a:spLocks noGrp="1"/>
          </p:cNvSpPr>
          <p:nvPr>
            <p:ph type="title"/>
          </p:nvPr>
        </p:nvSpPr>
        <p:spPr>
          <a:xfrm>
            <a:off x="704088" y="904729"/>
            <a:ext cx="4206240" cy="1821525"/>
          </a:xfrm>
        </p:spPr>
        <p:txBody>
          <a:bodyPr>
            <a:normAutofit fontScale="90000"/>
          </a:bodyPr>
          <a:lstStyle/>
          <a:p>
            <a:r>
              <a:rPr lang="en-US"/>
              <a:t>Introductions </a:t>
            </a:r>
            <a:br>
              <a:rPr lang="en-US"/>
            </a:br>
            <a:r>
              <a:rPr lang="en-US"/>
              <a:t>Moody Sports Team</a:t>
            </a:r>
          </a:p>
        </p:txBody>
      </p:sp>
      <p:cxnSp>
        <p:nvCxnSpPr>
          <p:cNvPr id="18" name="Straight Connector 17">
            <a:extLst>
              <a:ext uri="{FF2B5EF4-FFF2-40B4-BE49-F238E27FC236}">
                <a16:creationId xmlns:a16="http://schemas.microsoft.com/office/drawing/2014/main" id="{C19EF34C-5622-413F-9C9F-AC937E306E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2">
            <a:extLst>
              <a:ext uri="{FF2B5EF4-FFF2-40B4-BE49-F238E27FC236}">
                <a16:creationId xmlns:a16="http://schemas.microsoft.com/office/drawing/2014/main" id="{2668B7C7-EC95-2FC8-3B50-4E5DFE8088D5}"/>
              </a:ext>
            </a:extLst>
          </p:cNvPr>
          <p:cNvSpPr>
            <a:spLocks noGrp="1"/>
          </p:cNvSpPr>
          <p:nvPr>
            <p:ph idx="1"/>
          </p:nvPr>
        </p:nvSpPr>
        <p:spPr>
          <a:xfrm>
            <a:off x="5133974" y="952368"/>
            <a:ext cx="6418727" cy="1773893"/>
          </a:xfrm>
        </p:spPr>
        <p:txBody>
          <a:bodyPr vert="horz" lIns="91440" tIns="45720" rIns="91440" bIns="45720" rtlCol="0" anchor="t">
            <a:normAutofit/>
          </a:bodyPr>
          <a:lstStyle/>
          <a:p>
            <a:r>
              <a:rPr lang="en-US"/>
              <a:t>Ty Langston – (K-2)</a:t>
            </a:r>
          </a:p>
          <a:p>
            <a:r>
              <a:rPr lang="en-US"/>
              <a:t>Jessica Torres "JT" – (3-6)</a:t>
            </a:r>
          </a:p>
          <a:p>
            <a:r>
              <a:rPr lang="en-US"/>
              <a:t>Jake Lamb– Regional Director</a:t>
            </a:r>
          </a:p>
        </p:txBody>
      </p:sp>
      <p:pic>
        <p:nvPicPr>
          <p:cNvPr id="4" name="Picture 3" descr="A black and white logo&#10;&#10;AI-generated content may be incorrect.">
            <a:extLst>
              <a:ext uri="{FF2B5EF4-FFF2-40B4-BE49-F238E27FC236}">
                <a16:creationId xmlns:a16="http://schemas.microsoft.com/office/drawing/2014/main" id="{23C55D0F-15CE-75A3-FBE8-CEE62668BF93}"/>
              </a:ext>
            </a:extLst>
          </p:cNvPr>
          <p:cNvPicPr>
            <a:picLocks noChangeAspect="1"/>
          </p:cNvPicPr>
          <p:nvPr/>
        </p:nvPicPr>
        <p:blipFill>
          <a:blip r:embed="rId2"/>
          <a:srcRect t="30298"/>
          <a:stretch>
            <a:fillRect/>
          </a:stretch>
        </p:blipFill>
        <p:spPr>
          <a:xfrm>
            <a:off x="800100" y="3048000"/>
            <a:ext cx="5133990" cy="2737551"/>
          </a:xfrm>
          <a:prstGeom prst="rect">
            <a:avLst/>
          </a:prstGeom>
        </p:spPr>
      </p:pic>
      <p:pic>
        <p:nvPicPr>
          <p:cNvPr id="3" name="Picture 2" descr="YMCA Thanks the Park Cities | People Newspapers">
            <a:extLst>
              <a:ext uri="{FF2B5EF4-FFF2-40B4-BE49-F238E27FC236}">
                <a16:creationId xmlns:a16="http://schemas.microsoft.com/office/drawing/2014/main" id="{936DD776-04B1-91A7-B3F9-FB077F9A6127}"/>
              </a:ext>
            </a:extLst>
          </p:cNvPr>
          <p:cNvPicPr>
            <a:picLocks noChangeAspect="1"/>
          </p:cNvPicPr>
          <p:nvPr/>
        </p:nvPicPr>
        <p:blipFill>
          <a:blip r:embed="rId3"/>
          <a:srcRect t="9626" r="2" b="11237"/>
          <a:stretch>
            <a:fillRect/>
          </a:stretch>
        </p:blipFill>
        <p:spPr>
          <a:xfrm>
            <a:off x="6209622" y="3048000"/>
            <a:ext cx="5182278" cy="2737551"/>
          </a:xfrm>
          <a:prstGeom prst="rect">
            <a:avLst/>
          </a:prstGeom>
        </p:spPr>
      </p:pic>
      <p:cxnSp>
        <p:nvCxnSpPr>
          <p:cNvPr id="20" name="Straight Connector 19">
            <a:extLst>
              <a:ext uri="{FF2B5EF4-FFF2-40B4-BE49-F238E27FC236}">
                <a16:creationId xmlns:a16="http://schemas.microsoft.com/office/drawing/2014/main" id="{28549954-3C0C-48B7-9BE6-9B32C39D044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2724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A9739-85C0-0D45-FCE9-624795B00D19}"/>
              </a:ext>
            </a:extLst>
          </p:cNvPr>
          <p:cNvSpPr>
            <a:spLocks noGrp="1"/>
          </p:cNvSpPr>
          <p:nvPr>
            <p:ph type="title"/>
          </p:nvPr>
        </p:nvSpPr>
        <p:spPr/>
        <p:txBody>
          <a:bodyPr/>
          <a:lstStyle/>
          <a:p>
            <a:r>
              <a:rPr lang="en-US"/>
              <a:t>Coach Compliance</a:t>
            </a:r>
          </a:p>
        </p:txBody>
      </p:sp>
      <p:sp>
        <p:nvSpPr>
          <p:cNvPr id="3" name="Content Placeholder 2">
            <a:extLst>
              <a:ext uri="{FF2B5EF4-FFF2-40B4-BE49-F238E27FC236}">
                <a16:creationId xmlns:a16="http://schemas.microsoft.com/office/drawing/2014/main" id="{CDBD8A8E-1DA2-4B1E-3F37-571594A3DCCF}"/>
              </a:ext>
            </a:extLst>
          </p:cNvPr>
          <p:cNvSpPr>
            <a:spLocks noGrp="1"/>
          </p:cNvSpPr>
          <p:nvPr>
            <p:ph idx="1"/>
          </p:nvPr>
        </p:nvSpPr>
        <p:spPr>
          <a:xfrm>
            <a:off x="700635" y="2221992"/>
            <a:ext cx="6690765" cy="3739896"/>
          </a:xfrm>
        </p:spPr>
        <p:txBody>
          <a:bodyPr vert="horz" lIns="91440" tIns="45720" rIns="91440" bIns="45720" rtlCol="0" anchor="t">
            <a:normAutofit fontScale="85000" lnSpcReduction="10000"/>
          </a:bodyPr>
          <a:lstStyle/>
          <a:p>
            <a:r>
              <a:rPr lang="en-US"/>
              <a:t>Volunteer Matters</a:t>
            </a:r>
          </a:p>
          <a:p>
            <a:r>
              <a:rPr lang="en-US"/>
              <a:t>Athlete Protection</a:t>
            </a:r>
          </a:p>
          <a:p>
            <a:r>
              <a:rPr lang="en-US"/>
              <a:t>CBC</a:t>
            </a:r>
          </a:p>
          <a:p>
            <a:r>
              <a:rPr lang="en-US"/>
              <a:t>These are required </a:t>
            </a:r>
          </a:p>
          <a:p>
            <a:r>
              <a:rPr lang="en-US"/>
              <a:t>EVERY YEAR</a:t>
            </a:r>
          </a:p>
          <a:p>
            <a:r>
              <a:rPr lang="en-US"/>
              <a:t>Returning coaches: Please make sure you add your name to the sport need &amp; check that credentials are up to date. New coaches: follow the guide &amp; email May for any questions or help.</a:t>
            </a:r>
          </a:p>
          <a:p>
            <a:r>
              <a:rPr lang="en-US"/>
              <a:t>These need to be done ASAP! </a:t>
            </a:r>
          </a:p>
          <a:p>
            <a:r>
              <a:rPr lang="en-US">
                <a:ea typeface="+mn-lt"/>
                <a:cs typeface="+mn-lt"/>
                <a:hlinkClick r:id="rId2"/>
              </a:rPr>
              <a:t>https://ymcadallas.volunteermatters.org/project-catalog/307</a:t>
            </a:r>
            <a:endParaRPr lang="en-US"/>
          </a:p>
        </p:txBody>
      </p:sp>
      <p:sp>
        <p:nvSpPr>
          <p:cNvPr id="4" name="TextBox 3">
            <a:extLst>
              <a:ext uri="{FF2B5EF4-FFF2-40B4-BE49-F238E27FC236}">
                <a16:creationId xmlns:a16="http://schemas.microsoft.com/office/drawing/2014/main" id="{FB07DDA9-B8E3-F684-CDBB-095A4DFEAC31}"/>
              </a:ext>
            </a:extLst>
          </p:cNvPr>
          <p:cNvSpPr txBox="1"/>
          <p:nvPr/>
        </p:nvSpPr>
        <p:spPr>
          <a:xfrm>
            <a:off x="7515224" y="2419350"/>
            <a:ext cx="3667125"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Contact May for any questions! </a:t>
            </a:r>
          </a:p>
          <a:p>
            <a:r>
              <a:rPr lang="en-US">
                <a:hlinkClick r:id="rId3"/>
              </a:rPr>
              <a:t>mmacgregor@YMCADALLAS.org</a:t>
            </a:r>
          </a:p>
          <a:p>
            <a:endParaRPr lang="en-US"/>
          </a:p>
        </p:txBody>
      </p:sp>
    </p:spTree>
    <p:extLst>
      <p:ext uri="{BB962C8B-B14F-4D97-AF65-F5344CB8AC3E}">
        <p14:creationId xmlns:p14="http://schemas.microsoft.com/office/powerpoint/2010/main" val="1901775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A6BE0-93B2-CA44-09AD-EE61568C2F87}"/>
              </a:ext>
            </a:extLst>
          </p:cNvPr>
          <p:cNvSpPr>
            <a:spLocks noGrp="1"/>
          </p:cNvSpPr>
          <p:nvPr>
            <p:ph type="title"/>
          </p:nvPr>
        </p:nvSpPr>
        <p:spPr/>
        <p:txBody>
          <a:bodyPr>
            <a:normAutofit/>
          </a:bodyPr>
          <a:lstStyle/>
          <a:p>
            <a:r>
              <a:rPr lang="en-US"/>
              <a:t>Jerseys/Equipment (Steven from NJS)</a:t>
            </a:r>
          </a:p>
        </p:txBody>
      </p:sp>
      <p:graphicFrame>
        <p:nvGraphicFramePr>
          <p:cNvPr id="5" name="Content Placeholder 2">
            <a:extLst>
              <a:ext uri="{FF2B5EF4-FFF2-40B4-BE49-F238E27FC236}">
                <a16:creationId xmlns:a16="http://schemas.microsoft.com/office/drawing/2014/main" id="{C352D55E-C011-0A8D-7F41-5DD4A2FA4552}"/>
              </a:ext>
            </a:extLst>
          </p:cNvPr>
          <p:cNvGraphicFramePr>
            <a:graphicFrameLocks noGrp="1"/>
          </p:cNvGraphicFramePr>
          <p:nvPr>
            <p:ph idx="1"/>
          </p:nvPr>
        </p:nvGraphicFramePr>
        <p:xfrm>
          <a:off x="700635" y="2221992"/>
          <a:ext cx="10691265" cy="37398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6384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659BC-3945-1EEA-2B1C-17DF658FC69B}"/>
              </a:ext>
            </a:extLst>
          </p:cNvPr>
          <p:cNvSpPr>
            <a:spLocks noGrp="1"/>
          </p:cNvSpPr>
          <p:nvPr>
            <p:ph type="title"/>
          </p:nvPr>
        </p:nvSpPr>
        <p:spPr/>
        <p:txBody>
          <a:bodyPr/>
          <a:lstStyle/>
          <a:p>
            <a:r>
              <a:rPr lang="en-US"/>
              <a:t>Photos (Autumn </a:t>
            </a:r>
            <a:r>
              <a:rPr lang="en-US" err="1"/>
              <a:t>LEaves</a:t>
            </a:r>
            <a:r>
              <a:rPr lang="en-US"/>
              <a:t> Photography)</a:t>
            </a:r>
          </a:p>
        </p:txBody>
      </p:sp>
      <p:sp>
        <p:nvSpPr>
          <p:cNvPr id="3" name="Content Placeholder 2">
            <a:extLst>
              <a:ext uri="{FF2B5EF4-FFF2-40B4-BE49-F238E27FC236}">
                <a16:creationId xmlns:a16="http://schemas.microsoft.com/office/drawing/2014/main" id="{E95E286F-E43F-3F3E-A467-2E9A8F396CDD}"/>
              </a:ext>
            </a:extLst>
          </p:cNvPr>
          <p:cNvSpPr>
            <a:spLocks noGrp="1"/>
          </p:cNvSpPr>
          <p:nvPr>
            <p:ph idx="1"/>
          </p:nvPr>
        </p:nvSpPr>
        <p:spPr>
          <a:xfrm>
            <a:off x="416033" y="1707872"/>
            <a:ext cx="10975867" cy="4254016"/>
          </a:xfrm>
        </p:spPr>
        <p:txBody>
          <a:bodyPr vert="horz" lIns="91440" tIns="45720" rIns="91440" bIns="45720" rtlCol="0" anchor="t">
            <a:normAutofit fontScale="62500" lnSpcReduction="20000"/>
          </a:bodyPr>
          <a:lstStyle/>
          <a:p>
            <a:endParaRPr lang="en-US" sz="1200">
              <a:latin typeface="Calibri"/>
              <a:ea typeface="Calibri"/>
              <a:cs typeface="Calibri"/>
            </a:endParaRPr>
          </a:p>
          <a:p>
            <a:r>
              <a:rPr lang="en-US">
                <a:latin typeface="Calibri"/>
                <a:ea typeface="Calibri"/>
                <a:cs typeface="Calibri"/>
              </a:rPr>
              <a:t>Once we receive the game schedule from the Y, we create a picture day schedule, typically set at your game locations for convenience. We’ll email you a </a:t>
            </a:r>
            <a:r>
              <a:rPr lang="en-US" err="1">
                <a:latin typeface="Calibri"/>
                <a:ea typeface="Calibri"/>
                <a:cs typeface="Calibri"/>
              </a:rPr>
              <a:t>SignUpGenius</a:t>
            </a:r>
            <a:r>
              <a:rPr lang="en-US">
                <a:latin typeface="Calibri"/>
                <a:ea typeface="Calibri"/>
                <a:cs typeface="Calibri"/>
              </a:rPr>
              <a:t> link to sign up for a photo slot for your team, or you can always find picture days scheduled here </a:t>
            </a:r>
            <a:r>
              <a:rPr lang="en-US">
                <a:latin typeface="Calibri"/>
                <a:ea typeface="Calibri"/>
                <a:cs typeface="Calibri"/>
                <a:hlinkClick r:id="rId2"/>
              </a:rPr>
              <a:t>https://www.autumnleavesphotography.com/Team-Picture-Signup</a:t>
            </a:r>
            <a:endParaRPr lang="en-US"/>
          </a:p>
          <a:p>
            <a:r>
              <a:rPr lang="en-US" b="1">
                <a:latin typeface="Calibri"/>
                <a:ea typeface="Calibri"/>
                <a:cs typeface="Calibri"/>
              </a:rPr>
              <a:t>Scheduling</a:t>
            </a:r>
            <a:r>
              <a:rPr lang="en-US">
                <a:latin typeface="Calibri"/>
                <a:ea typeface="Calibri"/>
                <a:cs typeface="Calibri"/>
              </a:rPr>
              <a:t>: Reserve your team’s slot using the </a:t>
            </a:r>
            <a:r>
              <a:rPr lang="en-US" err="1">
                <a:latin typeface="Calibri"/>
                <a:ea typeface="Calibri"/>
                <a:cs typeface="Calibri"/>
              </a:rPr>
              <a:t>SignUpGenius</a:t>
            </a:r>
            <a:r>
              <a:rPr lang="en-US">
                <a:latin typeface="Calibri"/>
                <a:ea typeface="Calibri"/>
                <a:cs typeface="Calibri"/>
              </a:rPr>
              <a:t> link in your email. If your game changes, adjust online or email me at </a:t>
            </a:r>
            <a:r>
              <a:rPr lang="en-US">
                <a:latin typeface="Calibri"/>
                <a:ea typeface="Calibri"/>
                <a:cs typeface="Calibri"/>
                <a:hlinkClick r:id="rId3"/>
              </a:rPr>
              <a:t>info@autumnleavesphotography.com</a:t>
            </a:r>
            <a:r>
              <a:rPr lang="en-US">
                <a:latin typeface="Calibri"/>
                <a:ea typeface="Calibri"/>
                <a:cs typeface="Calibri"/>
              </a:rPr>
              <a:t>—I’ve got you covered!</a:t>
            </a:r>
            <a:endParaRPr lang="en-US"/>
          </a:p>
          <a:p>
            <a:r>
              <a:rPr lang="en-US" b="1">
                <a:latin typeface="Calibri"/>
                <a:ea typeface="Calibri"/>
                <a:cs typeface="Calibri"/>
              </a:rPr>
              <a:t>Photo Day</a:t>
            </a:r>
            <a:r>
              <a:rPr lang="en-US">
                <a:latin typeface="Calibri"/>
                <a:ea typeface="Calibri"/>
                <a:cs typeface="Calibri"/>
              </a:rPr>
              <a:t>: Bring your team to the location you signed up for, arriving 10 minutes before your appointment time. We’ll start with individual pictures, followed by team shots—wrapping up in about 15-20 minutes. Parents can fill out a pre-order form on-site if they’d like to purchase photos for their kids.</a:t>
            </a:r>
            <a:endParaRPr lang="en-US"/>
          </a:p>
          <a:p>
            <a:r>
              <a:rPr lang="en-US" b="1">
                <a:latin typeface="Calibri"/>
                <a:ea typeface="Calibri"/>
                <a:cs typeface="Calibri"/>
              </a:rPr>
              <a:t>Coach Perk</a:t>
            </a:r>
            <a:r>
              <a:rPr lang="en-US">
                <a:latin typeface="Calibri"/>
                <a:ea typeface="Calibri"/>
                <a:cs typeface="Calibri"/>
              </a:rPr>
              <a:t>: The head coach and assistant head coach each receive a complimentary 5x7 Coach/Child picture with a pre-order purchase. Be sure to pose with your child during the session to claim it!</a:t>
            </a:r>
            <a:endParaRPr lang="en-US"/>
          </a:p>
          <a:p>
            <a:r>
              <a:rPr lang="en-US" b="1">
                <a:latin typeface="Calibri"/>
                <a:ea typeface="Calibri"/>
                <a:cs typeface="Calibri"/>
              </a:rPr>
              <a:t>Team Bonus</a:t>
            </a:r>
            <a:r>
              <a:rPr lang="en-US">
                <a:latin typeface="Calibri"/>
                <a:ea typeface="Calibri"/>
                <a:cs typeface="Calibri"/>
              </a:rPr>
              <a:t>: If every player’s family pre-orders, Autumn Leaves Photography provides a free team digital photo as a thank-you.</a:t>
            </a:r>
            <a:endParaRPr lang="en-US"/>
          </a:p>
          <a:p>
            <a:r>
              <a:rPr lang="en-US">
                <a:latin typeface="Calibri"/>
                <a:ea typeface="Calibri"/>
                <a:cs typeface="Calibri"/>
              </a:rPr>
              <a:t>Secure your slot soon—times fill up quickly! For questions, text or call me at 469-759-0766 or email </a:t>
            </a:r>
            <a:r>
              <a:rPr lang="en-US">
                <a:latin typeface="Calibri"/>
                <a:ea typeface="Calibri"/>
                <a:cs typeface="Calibri"/>
                <a:hlinkClick r:id="rId3"/>
              </a:rPr>
              <a:t>info@autumnleavesphotography.com</a:t>
            </a:r>
            <a:r>
              <a:rPr lang="en-US">
                <a:latin typeface="Calibri"/>
                <a:ea typeface="Calibri"/>
                <a:cs typeface="Calibri"/>
              </a:rPr>
              <a:t>. I’m excited to capture your team’s story this season!</a:t>
            </a:r>
            <a:endParaRPr lang="en-US"/>
          </a:p>
          <a:p>
            <a:r>
              <a:rPr lang="en-US">
                <a:latin typeface="Calibri"/>
                <a:ea typeface="Calibri"/>
                <a:cs typeface="Calibri"/>
              </a:rPr>
              <a:t>Ron &amp; Family will also reach out individually when he has schedules! </a:t>
            </a:r>
          </a:p>
          <a:p>
            <a:endParaRPr lang="en-US" sz="1200">
              <a:latin typeface="Calibri"/>
              <a:ea typeface="Calibri"/>
              <a:cs typeface="Calibri"/>
            </a:endParaRPr>
          </a:p>
          <a:p>
            <a:pPr marL="0" indent="0">
              <a:buNone/>
            </a:pPr>
            <a:br>
              <a:rPr lang="en-US"/>
            </a:br>
            <a:endParaRPr lang="en-US"/>
          </a:p>
          <a:p>
            <a:endParaRPr lang="en-US"/>
          </a:p>
        </p:txBody>
      </p:sp>
    </p:spTree>
    <p:extLst>
      <p:ext uri="{BB962C8B-B14F-4D97-AF65-F5344CB8AC3E}">
        <p14:creationId xmlns:p14="http://schemas.microsoft.com/office/powerpoint/2010/main" val="1335296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1F818-9F2D-F247-2DB8-447A45B3E44B}"/>
              </a:ext>
            </a:extLst>
          </p:cNvPr>
          <p:cNvSpPr>
            <a:spLocks noGrp="1"/>
          </p:cNvSpPr>
          <p:nvPr>
            <p:ph type="title"/>
          </p:nvPr>
        </p:nvSpPr>
        <p:spPr/>
        <p:txBody>
          <a:bodyPr/>
          <a:lstStyle/>
          <a:p>
            <a:r>
              <a:rPr lang="en-US"/>
              <a:t>General Information</a:t>
            </a:r>
          </a:p>
        </p:txBody>
      </p:sp>
      <p:sp>
        <p:nvSpPr>
          <p:cNvPr id="3" name="Content Placeholder 2">
            <a:extLst>
              <a:ext uri="{FF2B5EF4-FFF2-40B4-BE49-F238E27FC236}">
                <a16:creationId xmlns:a16="http://schemas.microsoft.com/office/drawing/2014/main" id="{D7979235-48B7-DB2B-03C2-A8C660410364}"/>
              </a:ext>
            </a:extLst>
          </p:cNvPr>
          <p:cNvSpPr>
            <a:spLocks noGrp="1"/>
          </p:cNvSpPr>
          <p:nvPr>
            <p:ph idx="1"/>
          </p:nvPr>
        </p:nvSpPr>
        <p:spPr>
          <a:xfrm>
            <a:off x="700635" y="2221992"/>
            <a:ext cx="5751634" cy="3739896"/>
          </a:xfrm>
        </p:spPr>
        <p:txBody>
          <a:bodyPr vert="horz" lIns="91440" tIns="45720" rIns="91440" bIns="45720" rtlCol="0" anchor="t">
            <a:normAutofit lnSpcReduction="10000"/>
          </a:bodyPr>
          <a:lstStyle/>
          <a:p>
            <a:pPr>
              <a:buFont typeface="Calibri" panose="020B0604020202020204" pitchFamily="34" charset="0"/>
              <a:buChar char="-"/>
            </a:pPr>
            <a:r>
              <a:rPr lang="en-US"/>
              <a:t>Games Start December 3rd</a:t>
            </a:r>
          </a:p>
          <a:p>
            <a:pPr>
              <a:buFont typeface="Calibri" panose="020B0604020202020204" pitchFamily="34" charset="0"/>
              <a:buChar char="-"/>
            </a:pPr>
            <a:r>
              <a:rPr lang="en-US"/>
              <a:t>First Practice Weeks will be Dec. 1st </a:t>
            </a:r>
          </a:p>
          <a:p>
            <a:pPr>
              <a:buFont typeface="Calibri" panose="020B0604020202020204" pitchFamily="34" charset="0"/>
              <a:buChar char="-"/>
            </a:pPr>
            <a:r>
              <a:rPr lang="en-US"/>
              <a:t>Games schedules estimated by Monday (or sooner)</a:t>
            </a:r>
          </a:p>
          <a:p>
            <a:pPr marL="0" indent="0">
              <a:buNone/>
            </a:pPr>
            <a:r>
              <a:rPr lang="en-US"/>
              <a:t>   </a:t>
            </a:r>
          </a:p>
          <a:p>
            <a:pPr marL="0" indent="0">
              <a:buNone/>
            </a:pPr>
            <a:r>
              <a:rPr lang="en-US"/>
              <a:t>Games Slots</a:t>
            </a:r>
          </a:p>
          <a:p>
            <a:pPr marL="0" indent="0">
              <a:buNone/>
            </a:pPr>
            <a:r>
              <a:rPr lang="en-US"/>
              <a:t>Wednesdays (6:15pm-9:15pm) : 5/6 Boys </a:t>
            </a:r>
          </a:p>
          <a:p>
            <a:pPr marL="0" indent="0">
              <a:buNone/>
            </a:pPr>
            <a:r>
              <a:rPr lang="en-US"/>
              <a:t>Fridays (5pm-8pm) : 5th Girls</a:t>
            </a:r>
          </a:p>
          <a:p>
            <a:pPr marL="0" indent="0">
              <a:buNone/>
            </a:pPr>
            <a:r>
              <a:rPr lang="en-US"/>
              <a:t>Saturdays (8am-4pm) : Everyone Else</a:t>
            </a:r>
          </a:p>
          <a:p>
            <a:pPr marL="0" indent="0">
              <a:buNone/>
            </a:pPr>
            <a:endParaRPr lang="en-US"/>
          </a:p>
          <a:p>
            <a:pPr marL="0" indent="0">
              <a:buNone/>
            </a:pPr>
            <a:endParaRPr lang="en-US"/>
          </a:p>
          <a:p>
            <a:pPr>
              <a:buFont typeface="Calibri" panose="020B0604020202020204" pitchFamily="34" charset="0"/>
              <a:buChar char="-"/>
            </a:pPr>
            <a:endParaRPr lang="en-US"/>
          </a:p>
        </p:txBody>
      </p:sp>
      <p:sp>
        <p:nvSpPr>
          <p:cNvPr id="4" name="TextBox 3">
            <a:extLst>
              <a:ext uri="{FF2B5EF4-FFF2-40B4-BE49-F238E27FC236}">
                <a16:creationId xmlns:a16="http://schemas.microsoft.com/office/drawing/2014/main" id="{3740D4B5-C8C1-A70C-4CCA-13D4E0EBD12D}"/>
              </a:ext>
            </a:extLst>
          </p:cNvPr>
          <p:cNvSpPr txBox="1"/>
          <p:nvPr/>
        </p:nvSpPr>
        <p:spPr>
          <a:xfrm>
            <a:off x="7459578" y="2065421"/>
            <a:ext cx="34289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REGISTRAION IS CLOSED. </a:t>
            </a:r>
          </a:p>
        </p:txBody>
      </p:sp>
    </p:spTree>
    <p:extLst>
      <p:ext uri="{BB962C8B-B14F-4D97-AF65-F5344CB8AC3E}">
        <p14:creationId xmlns:p14="http://schemas.microsoft.com/office/powerpoint/2010/main" val="20365558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B678E-B80C-9CDA-AC41-7CA2468FCD12}"/>
              </a:ext>
            </a:extLst>
          </p:cNvPr>
          <p:cNvSpPr>
            <a:spLocks noGrp="1"/>
          </p:cNvSpPr>
          <p:nvPr>
            <p:ph type="title"/>
          </p:nvPr>
        </p:nvSpPr>
        <p:spPr/>
        <p:txBody>
          <a:bodyPr>
            <a:normAutofit/>
          </a:bodyPr>
          <a:lstStyle/>
          <a:p>
            <a:r>
              <a:rPr lang="en-US"/>
              <a:t>Practice requests</a:t>
            </a:r>
          </a:p>
        </p:txBody>
      </p:sp>
      <p:sp>
        <p:nvSpPr>
          <p:cNvPr id="3" name="Content Placeholder 2">
            <a:extLst>
              <a:ext uri="{FF2B5EF4-FFF2-40B4-BE49-F238E27FC236}">
                <a16:creationId xmlns:a16="http://schemas.microsoft.com/office/drawing/2014/main" id="{A2A62086-2259-34FA-9CF0-88F4EE3D9EC0}"/>
              </a:ext>
            </a:extLst>
          </p:cNvPr>
          <p:cNvSpPr>
            <a:spLocks noGrp="1"/>
          </p:cNvSpPr>
          <p:nvPr>
            <p:ph idx="1"/>
          </p:nvPr>
        </p:nvSpPr>
        <p:spPr>
          <a:xfrm>
            <a:off x="491957" y="1847922"/>
            <a:ext cx="5332322" cy="3893632"/>
          </a:xfrm>
        </p:spPr>
        <p:txBody>
          <a:bodyPr vert="horz" lIns="91440" tIns="45720" rIns="91440" bIns="45720" rtlCol="0" anchor="t">
            <a:noAutofit/>
          </a:bodyPr>
          <a:lstStyle/>
          <a:p>
            <a:pPr marL="0" indent="0" algn="ctr">
              <a:buNone/>
            </a:pPr>
            <a:r>
              <a:rPr lang="en-US" sz="2400" b="1"/>
              <a:t>Practices</a:t>
            </a:r>
          </a:p>
          <a:p>
            <a:pPr marL="0" indent="0">
              <a:buNone/>
            </a:pPr>
            <a:r>
              <a:rPr lang="en-US"/>
              <a:t>If you want practice space on our courts, please fill out the practice field request form. (Sent out via email tomorrow starting at 10AM) Younger grades get fist pick. Fill out by Fri at 5pm. </a:t>
            </a:r>
          </a:p>
          <a:p>
            <a:pPr marL="0" indent="0">
              <a:buNone/>
            </a:pPr>
            <a:r>
              <a:rPr lang="en-US"/>
              <a:t>*Space is limited.</a:t>
            </a:r>
          </a:p>
          <a:p>
            <a:pPr marL="0" indent="0">
              <a:buNone/>
            </a:pPr>
            <a:r>
              <a:rPr lang="en-US"/>
              <a:t>Practices for 1st-6th will be held during the week (M-F). Kinder division does not need to reserve practice space. 15 minutes of practice at start of game time</a:t>
            </a:r>
            <a:r>
              <a:rPr lang="en-US" sz="1200"/>
              <a:t>. </a:t>
            </a:r>
          </a:p>
          <a:p>
            <a:pPr marL="0" indent="0">
              <a:buNone/>
            </a:pPr>
            <a:endParaRPr lang="en-US" sz="1200"/>
          </a:p>
        </p:txBody>
      </p:sp>
      <p:sp>
        <p:nvSpPr>
          <p:cNvPr id="5" name="TextBox 4">
            <a:extLst>
              <a:ext uri="{FF2B5EF4-FFF2-40B4-BE49-F238E27FC236}">
                <a16:creationId xmlns:a16="http://schemas.microsoft.com/office/drawing/2014/main" id="{009805D9-C77E-C074-A530-7B5F2E00A70D}"/>
              </a:ext>
            </a:extLst>
          </p:cNvPr>
          <p:cNvSpPr txBox="1"/>
          <p:nvPr/>
        </p:nvSpPr>
        <p:spPr>
          <a:xfrm>
            <a:off x="8041105" y="2225842"/>
            <a:ext cx="308409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These Practices Start Dec. 1</a:t>
            </a:r>
          </a:p>
        </p:txBody>
      </p:sp>
      <p:pic>
        <p:nvPicPr>
          <p:cNvPr id="4" name="Picture 3" descr="A screenshot of a web page&#10;&#10;AI-generated content may be incorrect.">
            <a:extLst>
              <a:ext uri="{FF2B5EF4-FFF2-40B4-BE49-F238E27FC236}">
                <a16:creationId xmlns:a16="http://schemas.microsoft.com/office/drawing/2014/main" id="{8FDFAE31-F968-69B1-F456-DB9ED94402CD}"/>
              </a:ext>
            </a:extLst>
          </p:cNvPr>
          <p:cNvPicPr>
            <a:picLocks noChangeAspect="1"/>
          </p:cNvPicPr>
          <p:nvPr/>
        </p:nvPicPr>
        <p:blipFill>
          <a:blip r:embed="rId2"/>
          <a:stretch>
            <a:fillRect/>
          </a:stretch>
        </p:blipFill>
        <p:spPr>
          <a:xfrm>
            <a:off x="6912166" y="2803392"/>
            <a:ext cx="4482029" cy="1251218"/>
          </a:xfrm>
          <a:prstGeom prst="rect">
            <a:avLst/>
          </a:prstGeom>
        </p:spPr>
      </p:pic>
    </p:spTree>
    <p:extLst>
      <p:ext uri="{BB962C8B-B14F-4D97-AF65-F5344CB8AC3E}">
        <p14:creationId xmlns:p14="http://schemas.microsoft.com/office/powerpoint/2010/main" val="3097486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897AE-E502-2DAC-AC0E-A73C274A6D9B}"/>
              </a:ext>
            </a:extLst>
          </p:cNvPr>
          <p:cNvSpPr>
            <a:spLocks noGrp="1"/>
          </p:cNvSpPr>
          <p:nvPr>
            <p:ph type="title"/>
          </p:nvPr>
        </p:nvSpPr>
        <p:spPr/>
        <p:txBody>
          <a:bodyPr/>
          <a:lstStyle/>
          <a:p>
            <a:r>
              <a:rPr lang="en-US"/>
              <a:t>Game Schedules</a:t>
            </a:r>
          </a:p>
        </p:txBody>
      </p:sp>
      <p:sp>
        <p:nvSpPr>
          <p:cNvPr id="3" name="Content Placeholder 2">
            <a:extLst>
              <a:ext uri="{FF2B5EF4-FFF2-40B4-BE49-F238E27FC236}">
                <a16:creationId xmlns:a16="http://schemas.microsoft.com/office/drawing/2014/main" id="{2B06DF12-2D82-2839-DA2F-9A6D49FEC331}"/>
              </a:ext>
            </a:extLst>
          </p:cNvPr>
          <p:cNvSpPr>
            <a:spLocks noGrp="1"/>
          </p:cNvSpPr>
          <p:nvPr>
            <p:ph idx="1"/>
          </p:nvPr>
        </p:nvSpPr>
        <p:spPr>
          <a:xfrm>
            <a:off x="562924" y="1560980"/>
            <a:ext cx="4778880" cy="3739896"/>
          </a:xfrm>
        </p:spPr>
        <p:txBody>
          <a:bodyPr vert="horz" lIns="91440" tIns="45720" rIns="91440" bIns="45720" rtlCol="0" anchor="t">
            <a:normAutofit/>
          </a:bodyPr>
          <a:lstStyle/>
          <a:p>
            <a:pPr marL="0" indent="0" algn="ctr">
              <a:buNone/>
            </a:pPr>
            <a:endParaRPr lang="en-US" sz="1400" b="1"/>
          </a:p>
          <a:p>
            <a:r>
              <a:rPr lang="en-US"/>
              <a:t>Will be posted by Monday 11/24. Games will start Dec 3rd. Nothing during Thanksgiving. Get your conflicts into us via email: </a:t>
            </a:r>
            <a:r>
              <a:rPr lang="en-US">
                <a:hlinkClick r:id="rId2"/>
              </a:rPr>
              <a:t>tlangston@ymcadallas.org</a:t>
            </a:r>
            <a:r>
              <a:rPr lang="en-US"/>
              <a:t> or </a:t>
            </a:r>
            <a:r>
              <a:rPr lang="en-US">
                <a:hlinkClick r:id="rId3"/>
              </a:rPr>
              <a:t>jessica.torres@ymcadallas.org</a:t>
            </a:r>
            <a:r>
              <a:rPr lang="en-US"/>
              <a:t>. </a:t>
            </a:r>
          </a:p>
          <a:p>
            <a:pPr marL="0" indent="0">
              <a:buNone/>
            </a:pPr>
            <a:r>
              <a:rPr lang="en-US"/>
              <a:t>(Ex. My team will not be able to field a full squad on Saturday, 1/10 due to half of our team going out of town)</a:t>
            </a:r>
          </a:p>
          <a:p>
            <a:pPr marL="0" indent="0">
              <a:buNone/>
            </a:pPr>
            <a:endParaRPr lang="en-US"/>
          </a:p>
        </p:txBody>
      </p:sp>
      <p:sp>
        <p:nvSpPr>
          <p:cNvPr id="5" name="TextBox 4">
            <a:extLst>
              <a:ext uri="{FF2B5EF4-FFF2-40B4-BE49-F238E27FC236}">
                <a16:creationId xmlns:a16="http://schemas.microsoft.com/office/drawing/2014/main" id="{B709298C-27AE-A4D6-D2BC-E62CC0EFD791}"/>
              </a:ext>
            </a:extLst>
          </p:cNvPr>
          <p:cNvSpPr txBox="1"/>
          <p:nvPr/>
        </p:nvSpPr>
        <p:spPr>
          <a:xfrm>
            <a:off x="1285302" y="5301867"/>
            <a:ext cx="10456842"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aseline="0">
                <a:solidFill>
                  <a:srgbClr val="FF0000"/>
                </a:solidFill>
                <a:latin typeface="Calisto MT"/>
              </a:rPr>
              <a:t>Approved cancelations are for snow/Ice, courts or facility issues, &amp; any Y scheduled events. (not for your friend's birthday party or individual school event) *We will not reschedule. </a:t>
            </a:r>
            <a:endParaRPr lang="en-US">
              <a:solidFill>
                <a:srgbClr val="FF0000"/>
              </a:solidFill>
            </a:endParaRPr>
          </a:p>
          <a:p>
            <a:pPr algn="ctr"/>
            <a:endParaRPr lang="en-US"/>
          </a:p>
        </p:txBody>
      </p:sp>
      <p:sp>
        <p:nvSpPr>
          <p:cNvPr id="6" name="TextBox 5">
            <a:extLst>
              <a:ext uri="{FF2B5EF4-FFF2-40B4-BE49-F238E27FC236}">
                <a16:creationId xmlns:a16="http://schemas.microsoft.com/office/drawing/2014/main" id="{44E060F6-FF72-64A7-070F-CA6B7FB7B245}"/>
              </a:ext>
            </a:extLst>
          </p:cNvPr>
          <p:cNvSpPr txBox="1"/>
          <p:nvPr/>
        </p:nvSpPr>
        <p:spPr>
          <a:xfrm>
            <a:off x="8217755" y="924702"/>
            <a:ext cx="3461494"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t>4th – 6th </a:t>
            </a:r>
          </a:p>
          <a:p>
            <a:pPr marL="285750" indent="-285750">
              <a:buFont typeface="Arial"/>
              <a:buChar char="•"/>
            </a:pPr>
            <a:r>
              <a:rPr lang="en-US"/>
              <a:t>Playoffs at the end of the season. </a:t>
            </a:r>
          </a:p>
          <a:p>
            <a:pPr marL="285750" indent="-285750">
              <a:buFont typeface="Arial"/>
              <a:buChar char="•"/>
            </a:pPr>
            <a:r>
              <a:rPr lang="en-US"/>
              <a:t>4 top teams will play. Ranking by wins. </a:t>
            </a:r>
          </a:p>
          <a:p>
            <a:pPr marL="285750" indent="-285750">
              <a:buFont typeface="Arial"/>
              <a:buChar char="•"/>
            </a:pPr>
            <a:r>
              <a:rPr lang="en-US"/>
              <a:t>Please remind your volunteer score keepers to write in </a:t>
            </a:r>
            <a:r>
              <a:rPr lang="en-US" b="1"/>
              <a:t>team &amp; coaches name + scores. </a:t>
            </a:r>
          </a:p>
          <a:p>
            <a:endParaRPr lang="en-US"/>
          </a:p>
        </p:txBody>
      </p:sp>
      <p:pic>
        <p:nvPicPr>
          <p:cNvPr id="7" name="Picture 6" descr="A diagram of a tournament&#10;&#10;AI-generated content may be incorrect.">
            <a:extLst>
              <a:ext uri="{FF2B5EF4-FFF2-40B4-BE49-F238E27FC236}">
                <a16:creationId xmlns:a16="http://schemas.microsoft.com/office/drawing/2014/main" id="{2C753C17-825E-34D9-BE2F-3AB34CA4075D}"/>
              </a:ext>
            </a:extLst>
          </p:cNvPr>
          <p:cNvPicPr>
            <a:picLocks noChangeAspect="1"/>
          </p:cNvPicPr>
          <p:nvPr/>
        </p:nvPicPr>
        <p:blipFill>
          <a:blip r:embed="rId4"/>
          <a:stretch>
            <a:fillRect/>
          </a:stretch>
        </p:blipFill>
        <p:spPr>
          <a:xfrm>
            <a:off x="8550581" y="3096600"/>
            <a:ext cx="2958718" cy="2106173"/>
          </a:xfrm>
          <a:prstGeom prst="rect">
            <a:avLst/>
          </a:prstGeom>
        </p:spPr>
      </p:pic>
    </p:spTree>
    <p:extLst>
      <p:ext uri="{BB962C8B-B14F-4D97-AF65-F5344CB8AC3E}">
        <p14:creationId xmlns:p14="http://schemas.microsoft.com/office/powerpoint/2010/main" val="3096825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C5E4C-2378-410A-576C-9A3F8466A972}"/>
              </a:ext>
            </a:extLst>
          </p:cNvPr>
          <p:cNvSpPr>
            <a:spLocks noGrp="1"/>
          </p:cNvSpPr>
          <p:nvPr>
            <p:ph type="title"/>
          </p:nvPr>
        </p:nvSpPr>
        <p:spPr/>
        <p:txBody>
          <a:bodyPr/>
          <a:lstStyle/>
          <a:p>
            <a:r>
              <a:rPr lang="en-US"/>
              <a:t>Gym Locations</a:t>
            </a:r>
          </a:p>
        </p:txBody>
      </p:sp>
      <p:sp>
        <p:nvSpPr>
          <p:cNvPr id="3" name="Content Placeholder 2">
            <a:extLst>
              <a:ext uri="{FF2B5EF4-FFF2-40B4-BE49-F238E27FC236}">
                <a16:creationId xmlns:a16="http://schemas.microsoft.com/office/drawing/2014/main" id="{189B1CE8-805A-943B-D560-7236305F0A9A}"/>
              </a:ext>
            </a:extLst>
          </p:cNvPr>
          <p:cNvSpPr>
            <a:spLocks noGrp="1"/>
          </p:cNvSpPr>
          <p:nvPr>
            <p:ph idx="1"/>
          </p:nvPr>
        </p:nvSpPr>
        <p:spPr/>
        <p:txBody>
          <a:bodyPr vert="horz" lIns="91440" tIns="45720" rIns="91440" bIns="45720" rtlCol="0" anchor="t">
            <a:normAutofit/>
          </a:bodyPr>
          <a:lstStyle/>
          <a:p>
            <a:r>
              <a:rPr lang="en-US"/>
              <a:t>Kinder: Armstrong</a:t>
            </a:r>
          </a:p>
          <a:p>
            <a:r>
              <a:rPr lang="en-US"/>
              <a:t>First Grade: Hyer</a:t>
            </a:r>
          </a:p>
          <a:p>
            <a:r>
              <a:rPr lang="en-US"/>
              <a:t>Second Grade: UP, Moody, MIS</a:t>
            </a:r>
          </a:p>
          <a:p>
            <a:r>
              <a:rPr lang="en-US"/>
              <a:t>Third Grade: Boone, Bradfield, MIS</a:t>
            </a:r>
          </a:p>
          <a:p>
            <a:r>
              <a:rPr lang="en-US"/>
              <a:t>Fourth Grade: MIS</a:t>
            </a:r>
          </a:p>
          <a:p>
            <a:r>
              <a:rPr lang="en-US"/>
              <a:t>5th Grade: Bradfield, Hyer, Moody</a:t>
            </a:r>
          </a:p>
          <a:p>
            <a:r>
              <a:rPr lang="en-US"/>
              <a:t>6th Grade: Bradfield, Hyer</a:t>
            </a:r>
          </a:p>
        </p:txBody>
      </p:sp>
    </p:spTree>
    <p:extLst>
      <p:ext uri="{BB962C8B-B14F-4D97-AF65-F5344CB8AC3E}">
        <p14:creationId xmlns:p14="http://schemas.microsoft.com/office/powerpoint/2010/main" val="6901914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0EECA69B-4C2A-7F31-8019-E90DB3BD49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pic>
        <p:nvPicPr>
          <p:cNvPr id="7" name="Content Placeholder 6">
            <a:extLst>
              <a:ext uri="{FF2B5EF4-FFF2-40B4-BE49-F238E27FC236}">
                <a16:creationId xmlns:a16="http://schemas.microsoft.com/office/drawing/2014/main" id="{2B548311-31A8-08ED-B3D7-7986D7D3825B}"/>
              </a:ext>
            </a:extLst>
          </p:cNvPr>
          <p:cNvPicPr>
            <a:picLocks noGrp="1" noChangeAspect="1"/>
          </p:cNvPicPr>
          <p:nvPr>
            <p:ph idx="1"/>
          </p:nvPr>
        </p:nvPicPr>
        <p:blipFill>
          <a:blip r:embed="rId2"/>
          <a:srcRect b="14122"/>
          <a:stretch>
            <a:fillRect/>
          </a:stretch>
        </p:blipFill>
        <p:spPr>
          <a:xfrm>
            <a:off x="20" y="10"/>
            <a:ext cx="12191980" cy="6857990"/>
          </a:xfrm>
          <a:prstGeom prst="rect">
            <a:avLst/>
          </a:prstGeom>
        </p:spPr>
      </p:pic>
      <p:sp>
        <p:nvSpPr>
          <p:cNvPr id="18" name="Rectangle 17">
            <a:extLst>
              <a:ext uri="{FF2B5EF4-FFF2-40B4-BE49-F238E27FC236}">
                <a16:creationId xmlns:a16="http://schemas.microsoft.com/office/drawing/2014/main" id="{857DEAC1-B3AA-6569-0A44-A191DF2F3C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486401"/>
            <a:ext cx="12191999" cy="1371600"/>
          </a:xfrm>
          <a:prstGeom prst="rect">
            <a:avLst/>
          </a:prstGeom>
          <a:solidFill>
            <a:schemeClr val="bg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sp>
        <p:nvSpPr>
          <p:cNvPr id="2" name="Title 1">
            <a:extLst>
              <a:ext uri="{FF2B5EF4-FFF2-40B4-BE49-F238E27FC236}">
                <a16:creationId xmlns:a16="http://schemas.microsoft.com/office/drawing/2014/main" id="{C882D5A5-B7FE-4F25-3246-465F6AEC560F}"/>
              </a:ext>
            </a:extLst>
          </p:cNvPr>
          <p:cNvSpPr>
            <a:spLocks noGrp="1"/>
          </p:cNvSpPr>
          <p:nvPr>
            <p:ph type="title"/>
          </p:nvPr>
        </p:nvSpPr>
        <p:spPr>
          <a:xfrm>
            <a:off x="320040" y="5715007"/>
            <a:ext cx="7983070" cy="958655"/>
          </a:xfrm>
          <a:ln>
            <a:noFill/>
          </a:ln>
        </p:spPr>
        <p:txBody>
          <a:bodyPr vert="horz" lIns="91440" tIns="45720" rIns="91440" bIns="45720" rtlCol="0" anchor="ctr">
            <a:normAutofit/>
          </a:bodyPr>
          <a:lstStyle/>
          <a:p>
            <a:r>
              <a:rPr lang="en-US" sz="3600"/>
              <a:t>Rules  </a:t>
            </a:r>
          </a:p>
        </p:txBody>
      </p:sp>
    </p:spTree>
    <p:extLst>
      <p:ext uri="{BB962C8B-B14F-4D97-AF65-F5344CB8AC3E}">
        <p14:creationId xmlns:p14="http://schemas.microsoft.com/office/powerpoint/2010/main" val="4291428309"/>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B23ADD-3F30-EE44-8CAC-FC022F679875}"/>
              </a:ext>
            </a:extLst>
          </p:cNvPr>
          <p:cNvSpPr>
            <a:spLocks noGrp="1"/>
          </p:cNvSpPr>
          <p:nvPr>
            <p:ph type="title"/>
          </p:nvPr>
        </p:nvSpPr>
        <p:spPr>
          <a:xfrm>
            <a:off x="700087" y="909638"/>
            <a:ext cx="10691813" cy="1155618"/>
          </a:xfrm>
        </p:spPr>
        <p:txBody>
          <a:bodyPr>
            <a:normAutofit/>
          </a:bodyPr>
          <a:lstStyle/>
          <a:p>
            <a:r>
              <a:rPr lang="en-US"/>
              <a:t>Team Sidelines</a:t>
            </a:r>
          </a:p>
        </p:txBody>
      </p:sp>
      <p:cxnSp>
        <p:nvCxnSpPr>
          <p:cNvPr id="11" name="Straight Connector 10">
            <a:extLst>
              <a:ext uri="{FF2B5EF4-FFF2-40B4-BE49-F238E27FC236}">
                <a16:creationId xmlns:a16="http://schemas.microsoft.com/office/drawing/2014/main" id="{AAD0195E-7F27-4D06-9427-0C121D721A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D74C2FC-3228-4FC1-B97B-87AD35508D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991765C9-17C5-900A-71EA-262BC7983CA2}"/>
              </a:ext>
            </a:extLst>
          </p:cNvPr>
          <p:cNvGraphicFramePr>
            <a:graphicFrameLocks noGrp="1"/>
          </p:cNvGraphicFramePr>
          <p:nvPr>
            <p:ph idx="1"/>
            <p:extLst>
              <p:ext uri="{D42A27DB-BD31-4B8C-83A1-F6EECF244321}">
                <p14:modId xmlns:p14="http://schemas.microsoft.com/office/powerpoint/2010/main" val="4119837522"/>
              </p:ext>
            </p:extLst>
          </p:nvPr>
        </p:nvGraphicFramePr>
        <p:xfrm>
          <a:off x="4986338" y="808404"/>
          <a:ext cx="6940428" cy="27876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4" name="Picture 53" descr="A screenshot of a computer&#10;&#10;AI-generated content may be incorrect.">
            <a:extLst>
              <a:ext uri="{FF2B5EF4-FFF2-40B4-BE49-F238E27FC236}">
                <a16:creationId xmlns:a16="http://schemas.microsoft.com/office/drawing/2014/main" id="{953093DD-5C3F-3AC2-E122-D4AD7904DFC6}"/>
              </a:ext>
            </a:extLst>
          </p:cNvPr>
          <p:cNvPicPr>
            <a:picLocks noChangeAspect="1"/>
          </p:cNvPicPr>
          <p:nvPr/>
        </p:nvPicPr>
        <p:blipFill>
          <a:blip r:embed="rId7"/>
          <a:srcRect l="-2018" t="4221" r="17850" b="3571"/>
          <a:stretch>
            <a:fillRect/>
          </a:stretch>
        </p:blipFill>
        <p:spPr>
          <a:xfrm>
            <a:off x="490904" y="1837565"/>
            <a:ext cx="4499896" cy="1769118"/>
          </a:xfrm>
          <a:prstGeom prst="rect">
            <a:avLst/>
          </a:prstGeom>
        </p:spPr>
      </p:pic>
      <p:pic>
        <p:nvPicPr>
          <p:cNvPr id="70" name="Picture 69" descr="A screenshot of a phone&#10;&#10;AI-generated content may be incorrect.">
            <a:extLst>
              <a:ext uri="{FF2B5EF4-FFF2-40B4-BE49-F238E27FC236}">
                <a16:creationId xmlns:a16="http://schemas.microsoft.com/office/drawing/2014/main" id="{934C8E59-F61A-484E-F2AD-54F72A0EDDF1}"/>
              </a:ext>
            </a:extLst>
          </p:cNvPr>
          <p:cNvPicPr>
            <a:picLocks noChangeAspect="1"/>
          </p:cNvPicPr>
          <p:nvPr/>
        </p:nvPicPr>
        <p:blipFill>
          <a:blip r:embed="rId8"/>
          <a:srcRect l="-145" t="18696" r="1073" b="3632"/>
          <a:stretch>
            <a:fillRect/>
          </a:stretch>
        </p:blipFill>
        <p:spPr>
          <a:xfrm>
            <a:off x="5158720" y="2366596"/>
            <a:ext cx="1449545" cy="2461861"/>
          </a:xfrm>
          <a:prstGeom prst="rect">
            <a:avLst/>
          </a:prstGeom>
        </p:spPr>
      </p:pic>
    </p:spTree>
    <p:extLst>
      <p:ext uri="{BB962C8B-B14F-4D97-AF65-F5344CB8AC3E}">
        <p14:creationId xmlns:p14="http://schemas.microsoft.com/office/powerpoint/2010/main" val="1748321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77F64-2221-C2CB-69C1-9CC57960190A}"/>
              </a:ext>
            </a:extLst>
          </p:cNvPr>
          <p:cNvSpPr>
            <a:spLocks noGrp="1"/>
          </p:cNvSpPr>
          <p:nvPr>
            <p:ph type="title"/>
          </p:nvPr>
        </p:nvSpPr>
        <p:spPr/>
        <p:txBody>
          <a:bodyPr/>
          <a:lstStyle/>
          <a:p>
            <a:r>
              <a:rPr lang="en-US"/>
              <a:t>Coaching Reminders</a:t>
            </a:r>
          </a:p>
        </p:txBody>
      </p:sp>
      <p:sp>
        <p:nvSpPr>
          <p:cNvPr id="3" name="Content Placeholder 2">
            <a:extLst>
              <a:ext uri="{FF2B5EF4-FFF2-40B4-BE49-F238E27FC236}">
                <a16:creationId xmlns:a16="http://schemas.microsoft.com/office/drawing/2014/main" id="{9A3DED6A-5338-DB81-7A74-0BC0F0CD0C15}"/>
              </a:ext>
            </a:extLst>
          </p:cNvPr>
          <p:cNvSpPr>
            <a:spLocks noGrp="1"/>
          </p:cNvSpPr>
          <p:nvPr>
            <p:ph idx="1"/>
          </p:nvPr>
        </p:nvSpPr>
        <p:spPr/>
        <p:txBody>
          <a:bodyPr vert="horz" lIns="91440" tIns="45720" rIns="91440" bIns="45720" rtlCol="0" anchor="t">
            <a:normAutofit/>
          </a:bodyPr>
          <a:lstStyle/>
          <a:p>
            <a:r>
              <a:rPr lang="en-US"/>
              <a:t>Create a group chat or email chain with your parents if you have not already done so</a:t>
            </a:r>
          </a:p>
          <a:p>
            <a:r>
              <a:rPr lang="en-US"/>
              <a:t>Come up with sub rotations so every kid plays equally</a:t>
            </a:r>
          </a:p>
          <a:p>
            <a:r>
              <a:rPr lang="en-US"/>
              <a:t>Be respectful of officials and school facilities (Have your parents help pick up trash)</a:t>
            </a:r>
          </a:p>
          <a:p>
            <a:r>
              <a:rPr lang="en-US"/>
              <a:t>Help us control your team representatives</a:t>
            </a:r>
          </a:p>
          <a:p>
            <a:endParaRPr lang="en-US"/>
          </a:p>
        </p:txBody>
      </p:sp>
    </p:spTree>
    <p:extLst>
      <p:ext uri="{BB962C8B-B14F-4D97-AF65-F5344CB8AC3E}">
        <p14:creationId xmlns:p14="http://schemas.microsoft.com/office/powerpoint/2010/main" val="825866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925CB-C219-CC2C-6DDA-ECFB709B7D34}"/>
              </a:ext>
            </a:extLst>
          </p:cNvPr>
          <p:cNvSpPr>
            <a:spLocks noGrp="1"/>
          </p:cNvSpPr>
          <p:nvPr>
            <p:ph type="title"/>
          </p:nvPr>
        </p:nvSpPr>
        <p:spPr/>
        <p:txBody>
          <a:bodyPr/>
          <a:lstStyle/>
          <a:p>
            <a:r>
              <a:rPr lang="en-US"/>
              <a:t>Listen 360 surveys</a:t>
            </a:r>
          </a:p>
        </p:txBody>
      </p:sp>
      <p:sp>
        <p:nvSpPr>
          <p:cNvPr id="3" name="Content Placeholder 2">
            <a:extLst>
              <a:ext uri="{FF2B5EF4-FFF2-40B4-BE49-F238E27FC236}">
                <a16:creationId xmlns:a16="http://schemas.microsoft.com/office/drawing/2014/main" id="{F26E17D5-D66E-C241-D419-F089844D58B6}"/>
              </a:ext>
            </a:extLst>
          </p:cNvPr>
          <p:cNvSpPr>
            <a:spLocks noGrp="1"/>
          </p:cNvSpPr>
          <p:nvPr>
            <p:ph idx="1"/>
          </p:nvPr>
        </p:nvSpPr>
        <p:spPr/>
        <p:txBody>
          <a:bodyPr vert="horz" lIns="91440" tIns="45720" rIns="91440" bIns="45720" rtlCol="0" anchor="t">
            <a:normAutofit/>
          </a:bodyPr>
          <a:lstStyle/>
          <a:p>
            <a:r>
              <a:rPr lang="en-US"/>
              <a:t>Surveys are sent out randomly the last two weeks of the season.</a:t>
            </a:r>
          </a:p>
          <a:p>
            <a:r>
              <a:rPr lang="en-US"/>
              <a:t>Please help us learn about what we are doing well or how we can improve.</a:t>
            </a:r>
          </a:p>
          <a:p>
            <a:r>
              <a:rPr lang="en-US"/>
              <a:t>All surveys are read and responded to by myself or Ty.</a:t>
            </a:r>
          </a:p>
          <a:p>
            <a:r>
              <a:rPr lang="en-US"/>
              <a:t>Moody NPS score is a part of employee reviews.</a:t>
            </a:r>
          </a:p>
        </p:txBody>
      </p:sp>
    </p:spTree>
    <p:extLst>
      <p:ext uri="{BB962C8B-B14F-4D97-AF65-F5344CB8AC3E}">
        <p14:creationId xmlns:p14="http://schemas.microsoft.com/office/powerpoint/2010/main" val="15727336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3FA03-1B69-A8EB-2BBF-D2CD94BD2E6B}"/>
              </a:ext>
            </a:extLst>
          </p:cNvPr>
          <p:cNvSpPr>
            <a:spLocks noGrp="1"/>
          </p:cNvSpPr>
          <p:nvPr>
            <p:ph type="title"/>
          </p:nvPr>
        </p:nvSpPr>
        <p:spPr/>
        <p:txBody>
          <a:bodyPr/>
          <a:lstStyle/>
          <a:p>
            <a:r>
              <a:rPr lang="en-US"/>
              <a:t>Questions?</a:t>
            </a:r>
          </a:p>
        </p:txBody>
      </p:sp>
      <p:sp>
        <p:nvSpPr>
          <p:cNvPr id="3" name="Content Placeholder 2">
            <a:extLst>
              <a:ext uri="{FF2B5EF4-FFF2-40B4-BE49-F238E27FC236}">
                <a16:creationId xmlns:a16="http://schemas.microsoft.com/office/drawing/2014/main" id="{7F8981AC-753B-0A8C-609D-5A91AA17A241}"/>
              </a:ext>
            </a:extLst>
          </p:cNvPr>
          <p:cNvSpPr>
            <a:spLocks noGrp="1"/>
          </p:cNvSpPr>
          <p:nvPr>
            <p:ph idx="1"/>
          </p:nvPr>
        </p:nvSpPr>
        <p:spPr/>
        <p:txBody>
          <a:bodyPr vert="horz" lIns="91440" tIns="45720" rIns="91440" bIns="45720" rtlCol="0" anchor="t">
            <a:normAutofit/>
          </a:bodyPr>
          <a:lstStyle/>
          <a:p>
            <a:r>
              <a:rPr lang="en-US"/>
              <a:t>K-2nd– Ty (</a:t>
            </a:r>
            <a:r>
              <a:rPr lang="en-US">
                <a:hlinkClick r:id="rId2"/>
              </a:rPr>
              <a:t>tlangston@ymcadallas.org</a:t>
            </a:r>
            <a:r>
              <a:rPr lang="en-US"/>
              <a:t>)</a:t>
            </a:r>
          </a:p>
          <a:p>
            <a:r>
              <a:rPr lang="en-US"/>
              <a:t>3rd-6th– JT (</a:t>
            </a:r>
            <a:r>
              <a:rPr lang="en-US">
                <a:hlinkClick r:id="rId3"/>
              </a:rPr>
              <a:t>jessica.torres@ymcadallas.org</a:t>
            </a:r>
            <a:r>
              <a:rPr lang="en-US"/>
              <a:t>) </a:t>
            </a:r>
          </a:p>
          <a:p>
            <a:r>
              <a:rPr lang="en-US"/>
              <a:t>Facility/Program Wide Concerns – Ty Langston (</a:t>
            </a:r>
            <a:r>
              <a:rPr lang="en-US">
                <a:hlinkClick r:id="rId2"/>
              </a:rPr>
              <a:t>tlangston@ymcadallas.org</a:t>
            </a:r>
            <a:r>
              <a:rPr lang="en-US"/>
              <a:t>)</a:t>
            </a:r>
          </a:p>
          <a:p>
            <a:endParaRPr lang="en-US"/>
          </a:p>
        </p:txBody>
      </p:sp>
    </p:spTree>
    <p:extLst>
      <p:ext uri="{BB962C8B-B14F-4D97-AF65-F5344CB8AC3E}">
        <p14:creationId xmlns:p14="http://schemas.microsoft.com/office/powerpoint/2010/main" val="3658063188"/>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C22AD52AD928F4E86EEB4F2D6E27609" ma:contentTypeVersion="13" ma:contentTypeDescription="Create a new document." ma:contentTypeScope="" ma:versionID="12dfad6972d2c84e4e4821663e302681">
  <xsd:schema xmlns:xsd="http://www.w3.org/2001/XMLSchema" xmlns:xs="http://www.w3.org/2001/XMLSchema" xmlns:p="http://schemas.microsoft.com/office/2006/metadata/properties" xmlns:ns2="19ee5423-1ea1-4d89-ba63-b30379734471" xmlns:ns3="368793c1-570a-43dc-bce6-7355a2c96401" targetNamespace="http://schemas.microsoft.com/office/2006/metadata/properties" ma:root="true" ma:fieldsID="fdd7c973ac3af063b6b4e9e8ceba3b9b" ns2:_="" ns3:_="">
    <xsd:import namespace="19ee5423-1ea1-4d89-ba63-b30379734471"/>
    <xsd:import namespace="368793c1-570a-43dc-bce6-7355a2c96401"/>
    <xsd:element name="properties">
      <xsd:complexType>
        <xsd:sequence>
          <xsd:element name="documentManagement">
            <xsd:complexType>
              <xsd:all>
                <xsd:element ref="ns2:TaxCatchAll" minOccurs="0"/>
                <xsd:element ref="ns3:MediaServiceMetadata" minOccurs="0"/>
                <xsd:element ref="ns3:MediaServiceFastMetadata" minOccurs="0"/>
                <xsd:element ref="ns3:MediaServiceSearchProperties" minOccurs="0"/>
                <xsd:element ref="ns3:MediaServiceDateTaken" minOccurs="0"/>
                <xsd:element ref="ns3:MediaServiceObjectDetectorVersions" minOccurs="0"/>
                <xsd:element ref="ns3:MediaServiceOCR" minOccurs="0"/>
                <xsd:element ref="ns3:MediaServiceGenerationTime" minOccurs="0"/>
                <xsd:element ref="ns3:MediaServiceEventHashCode" minOccurs="0"/>
                <xsd:element ref="ns3: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ee5423-1ea1-4d89-ba63-b30379734471" elementFormDefault="qualified">
    <xsd:import namespace="http://schemas.microsoft.com/office/2006/documentManagement/types"/>
    <xsd:import namespace="http://schemas.microsoft.com/office/infopath/2007/PartnerControls"/>
    <xsd:element name="TaxCatchAll" ma:index="8" nillable="true" ma:displayName="Taxonomy Catch All Column" ma:hidden="true" ma:list="{54065d71-c102-4cad-af3b-1ae6179f877f}" ma:internalName="TaxCatchAll" ma:showField="CatchAllData" ma:web="19ee5423-1ea1-4d89-ba63-b30379734471">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68793c1-570a-43dc-bce6-7355a2c96401" elementFormDefault="qualified">
    <xsd:import namespace="http://schemas.microsoft.com/office/2006/documentManagement/types"/>
    <xsd:import namespace="http://schemas.microsoft.com/office/infopath/2007/PartnerControls"/>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669bd9d9-1864-4172-ab27-60783841fa75"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19ee5423-1ea1-4d89-ba63-b30379734471" xsi:nil="true"/>
    <lcf76f155ced4ddcb4097134ff3c332f xmlns="368793c1-570a-43dc-bce6-7355a2c96401">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2987FC3-08E7-4ECF-93DB-5CC6499302B2}">
  <ds:schemaRefs>
    <ds:schemaRef ds:uri="19ee5423-1ea1-4d89-ba63-b30379734471"/>
    <ds:schemaRef ds:uri="368793c1-570a-43dc-bce6-7355a2c9640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0EECACA-7D01-4430-8526-76123004ACEE}">
  <ds:schemaRefs>
    <ds:schemaRef ds:uri="19ee5423-1ea1-4d89-ba63-b30379734471"/>
    <ds:schemaRef ds:uri="368793c1-570a-43dc-bce6-7355a2c96401"/>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2342B18A-A610-4DA6-B113-E79B5D96563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ChronicleVTI</vt:lpstr>
      <vt:lpstr>2025 Winter Basketball Coaches Meeting</vt:lpstr>
      <vt:lpstr>Introductions  Moody Sports Team</vt:lpstr>
      <vt:lpstr>Coach Compliance</vt:lpstr>
      <vt:lpstr>Jerseys/Equipment (Steven from NJS)</vt:lpstr>
      <vt:lpstr>Photos (Autumn LEaves Photography)</vt:lpstr>
      <vt:lpstr>General Information</vt:lpstr>
      <vt:lpstr>Practice requests</vt:lpstr>
      <vt:lpstr>Game Schedules</vt:lpstr>
      <vt:lpstr>Gym Locations</vt:lpstr>
      <vt:lpstr>Rules  </vt:lpstr>
      <vt:lpstr>Team Sidelines</vt:lpstr>
      <vt:lpstr>Coaching Reminders</vt:lpstr>
      <vt:lpstr>Listen 360 surveys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41</cp:revision>
  <dcterms:created xsi:type="dcterms:W3CDTF">2025-03-31T18:20:44Z</dcterms:created>
  <dcterms:modified xsi:type="dcterms:W3CDTF">2025-11-18T23:10:50Z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0x010100BC22AD52AD928F4E86EEB4F2D6E27609</vt:lpwstr>
  </property>
  <property fmtid="{D5CDD505-2E9C-101B-9397-08002B2CF9AE}" pid="3" name="MediaServiceImageTags">
    <vt:lpwstr/>
  </property>
</Properties>
</file>