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7" r:id="rId9"/>
    <p:sldId id="263" r:id="rId10"/>
    <p:sldId id="264" r:id="rId11"/>
    <p:sldId id="265" r:id="rId12"/>
    <p:sldId id="266" r:id="rId13"/>
    <p:sldId id="274" r:id="rId14"/>
    <p:sldId id="275" r:id="rId15"/>
    <p:sldId id="268" r:id="rId16"/>
    <p:sldId id="269" r:id="rId17"/>
    <p:sldId id="272" r:id="rId18"/>
    <p:sldId id="276" r:id="rId19"/>
    <p:sldId id="281" r:id="rId20"/>
    <p:sldId id="280" r:id="rId21"/>
  </p:sldIdLst>
  <p:sldSz cx="12192000" cy="6858000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2E2B7-B84E-4FFE-8DDC-2B1EDCC9C608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736EA-7CF0-4713-8A78-1E08FAA3A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3325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6632A38A-84C1-4B91-8A02-7C28582D10F6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6E27508-4621-44E7-B97D-FB30A92A8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839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5488" y="2166364"/>
            <a:ext cx="11247120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7472" y="3913632"/>
            <a:ext cx="11506200" cy="4572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0999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075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167128"/>
            <a:ext cx="11247120" cy="173736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3913212"/>
            <a:ext cx="11503152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821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445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042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785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942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867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457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816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102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CCAD6DF1-6068-4574-ABF0-AFC34D4FAFC7}" type="datetimeFigureOut">
              <a:rPr lang="en-US" smtClean="0"/>
              <a:t>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3F596C07-828D-4622-9B99-0F6AA1BEAB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6428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hyperlink" Target="mailto:Kim.Miller@Cityofloveland.or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reload=9&amp;v=vIys-Mgidp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youtube.com/watch?v=fpxPstb2DAU&amp;t=72s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ziheWTPDKH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headsup/youthsports/training/index.html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tyofloveland.org/departments/parks-recreation/administration/parks-recreation-foundation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Savannah.garcia@cityofloveland.org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msideline.com/sites/loveland/home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npIzESboJ4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Youth Sports Coach Orientation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Athletic Team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954676" y="5508738"/>
            <a:ext cx="248156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/>
              <a:t>Allan Coseo</a:t>
            </a:r>
          </a:p>
          <a:p>
            <a:pPr algn="ctr"/>
            <a:r>
              <a:rPr lang="en-US" sz="1050" dirty="0" smtClean="0"/>
              <a:t>Athletic Coordinator</a:t>
            </a:r>
          </a:p>
          <a:p>
            <a:pPr algn="ctr"/>
            <a:r>
              <a:rPr lang="en-US" sz="1050" dirty="0" smtClean="0"/>
              <a:t>970.962.2444</a:t>
            </a:r>
          </a:p>
          <a:p>
            <a:pPr algn="ctr"/>
            <a:r>
              <a:rPr lang="en-US" sz="1050" dirty="0" smtClean="0">
                <a:hlinkClick r:id="rId2"/>
              </a:rPr>
              <a:t>Allan.Coseo@Cityofloveland.org</a:t>
            </a:r>
            <a:endParaRPr lang="en-US" sz="1050" dirty="0" smtClean="0"/>
          </a:p>
          <a:p>
            <a:pPr algn="ctr"/>
            <a:r>
              <a:rPr lang="en-US" sz="1050" dirty="0" smtClean="0"/>
              <a:t>Adult &amp; Youth Softball</a:t>
            </a:r>
          </a:p>
          <a:p>
            <a:pPr algn="ctr"/>
            <a:r>
              <a:rPr lang="en-US" sz="1050" dirty="0" smtClean="0"/>
              <a:t>Adult </a:t>
            </a:r>
            <a:r>
              <a:rPr lang="en-US" sz="1050" dirty="0"/>
              <a:t>&amp; Youth </a:t>
            </a:r>
            <a:r>
              <a:rPr lang="en-US" sz="1050" dirty="0" smtClean="0"/>
              <a:t>Volleyball</a:t>
            </a:r>
            <a:endParaRPr lang="en-US" sz="1050" dirty="0"/>
          </a:p>
          <a:p>
            <a:pPr algn="ctr"/>
            <a:r>
              <a:rPr lang="en-US" sz="1050" dirty="0" smtClean="0"/>
              <a:t>Adult Basketball</a:t>
            </a:r>
            <a:endParaRPr lang="en-US" sz="1050" dirty="0"/>
          </a:p>
          <a:p>
            <a:pPr algn="ctr"/>
            <a:r>
              <a:rPr lang="en-US" sz="1050" dirty="0" smtClean="0"/>
              <a:t>Adult Kickball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599511" y="5545835"/>
            <a:ext cx="318100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Dana Redford</a:t>
            </a:r>
          </a:p>
          <a:p>
            <a:pPr algn="ctr"/>
            <a:r>
              <a:rPr lang="en-US" sz="1000" dirty="0" smtClean="0"/>
              <a:t>Athletic Coordinator</a:t>
            </a:r>
          </a:p>
          <a:p>
            <a:pPr algn="ctr"/>
            <a:r>
              <a:rPr lang="en-US" sz="1000" dirty="0" smtClean="0"/>
              <a:t>970.962.2450</a:t>
            </a:r>
          </a:p>
          <a:p>
            <a:pPr algn="ctr"/>
            <a:r>
              <a:rPr lang="en-US" sz="1000" dirty="0" smtClean="0">
                <a:hlinkClick r:id="rId2"/>
              </a:rPr>
              <a:t>Dana.Redford@Cityofloveland.org</a:t>
            </a:r>
            <a:endParaRPr lang="en-US" sz="1000" dirty="0" smtClean="0"/>
          </a:p>
          <a:p>
            <a:pPr algn="ctr"/>
            <a:r>
              <a:rPr lang="en-US" sz="1000" dirty="0" smtClean="0"/>
              <a:t>Youth Baseball &amp; T-Ball </a:t>
            </a:r>
          </a:p>
          <a:p>
            <a:pPr algn="ctr"/>
            <a:r>
              <a:rPr lang="en-US" sz="1000" dirty="0" smtClean="0"/>
              <a:t>Youth Basketball </a:t>
            </a:r>
          </a:p>
          <a:p>
            <a:pPr algn="ctr"/>
            <a:r>
              <a:rPr lang="en-US" sz="1000" dirty="0" smtClean="0"/>
              <a:t>Youth Flag Football </a:t>
            </a:r>
          </a:p>
          <a:p>
            <a:pPr algn="ctr"/>
            <a:r>
              <a:rPr lang="en-US" sz="1000" dirty="0" err="1" smtClean="0"/>
              <a:t>Cornhole</a:t>
            </a:r>
            <a:r>
              <a:rPr lang="en-US" sz="1000" dirty="0" smtClean="0"/>
              <a:t> </a:t>
            </a:r>
            <a:endParaRPr lang="en-US" sz="1000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33" y="4345169"/>
            <a:ext cx="1049407" cy="1225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943781" y="5552902"/>
            <a:ext cx="2984269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/>
              <a:t>Savannah Garcia</a:t>
            </a:r>
          </a:p>
          <a:p>
            <a:pPr algn="ctr"/>
            <a:r>
              <a:rPr lang="en-US" sz="1050" dirty="0" smtClean="0"/>
              <a:t>Athletic Specialist</a:t>
            </a:r>
          </a:p>
          <a:p>
            <a:pPr algn="ctr"/>
            <a:r>
              <a:rPr lang="en-US" sz="1050" dirty="0" smtClean="0"/>
              <a:t>970.962.2445</a:t>
            </a:r>
          </a:p>
          <a:p>
            <a:pPr algn="ctr"/>
            <a:r>
              <a:rPr lang="en-US" sz="1050" dirty="0" smtClean="0">
                <a:hlinkClick r:id="rId2"/>
              </a:rPr>
              <a:t>Savannah.Garcia@Cityofloveland.org</a:t>
            </a:r>
            <a:endParaRPr lang="en-US" sz="1050" dirty="0" smtClean="0"/>
          </a:p>
          <a:p>
            <a:pPr algn="ctr"/>
            <a:r>
              <a:rPr lang="en-US" sz="1050" dirty="0" smtClean="0"/>
              <a:t>Adult &amp; Youth Soccer</a:t>
            </a:r>
          </a:p>
          <a:p>
            <a:pPr algn="ctr"/>
            <a:r>
              <a:rPr lang="en-US" sz="1050" dirty="0" smtClean="0"/>
              <a:t>Volunteer Program </a:t>
            </a:r>
            <a:endParaRPr lang="en-US" sz="1050" dirty="0"/>
          </a:p>
          <a:p>
            <a:endParaRPr lang="en-US" sz="105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3781" y="251303"/>
            <a:ext cx="2778827" cy="90276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7472" y="5552902"/>
            <a:ext cx="20635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Kim Miller</a:t>
            </a:r>
          </a:p>
          <a:p>
            <a:pPr algn="ctr"/>
            <a:r>
              <a:rPr lang="en-US" sz="1000" dirty="0" smtClean="0"/>
              <a:t>Senior Athletic Supervisor</a:t>
            </a:r>
          </a:p>
          <a:p>
            <a:pPr algn="ctr"/>
            <a:r>
              <a:rPr lang="en-US" sz="1000" dirty="0" smtClean="0"/>
              <a:t>970.962.2437</a:t>
            </a:r>
          </a:p>
          <a:p>
            <a:pPr algn="ctr"/>
            <a:r>
              <a:rPr lang="en-US" sz="1000" dirty="0" smtClean="0">
                <a:hlinkClick r:id="rId2"/>
              </a:rPr>
              <a:t>Kim.Miller@Cityofloveland.org</a:t>
            </a:r>
            <a:endParaRPr lang="en-US" sz="1000" dirty="0" smtClean="0"/>
          </a:p>
          <a:p>
            <a:pPr algn="ctr"/>
            <a:r>
              <a:rPr lang="en-US" sz="1000" dirty="0" smtClean="0"/>
              <a:t>Adult &amp; Youth Tennis</a:t>
            </a:r>
          </a:p>
          <a:p>
            <a:pPr algn="ctr"/>
            <a:r>
              <a:rPr lang="en-US" sz="1000" dirty="0" smtClean="0"/>
              <a:t>Gymnastics</a:t>
            </a:r>
          </a:p>
          <a:p>
            <a:pPr algn="ctr"/>
            <a:r>
              <a:rPr lang="en-US" sz="1000" dirty="0" smtClean="0"/>
              <a:t>Youth In-Line Hockey</a:t>
            </a:r>
          </a:p>
          <a:p>
            <a:pPr algn="ctr"/>
            <a:r>
              <a:rPr lang="en-US" sz="1000" dirty="0" smtClean="0"/>
              <a:t>Youth Lacrosse </a:t>
            </a:r>
            <a:endParaRPr lang="en-US" sz="1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401" y="4345169"/>
            <a:ext cx="1050121" cy="12077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076" y="4345169"/>
            <a:ext cx="1063320" cy="1215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7746" y="4345169"/>
            <a:ext cx="1056337" cy="120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13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Athletic Philosophy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The City of Loveland Parks and Recreation Department provides quality Youth Athletics programs that promote skill development, equal participation, sportsmanship, fun, and friendly competition in a positive, safe, and recreational setting. 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sz="1900" dirty="0"/>
              <a:t>Objectives:</a:t>
            </a:r>
          </a:p>
          <a:p>
            <a:pPr lvl="0"/>
            <a:r>
              <a:rPr lang="en-US" sz="1900" dirty="0"/>
              <a:t>Provide opportunities to develop life skills through instruction, good sportsmanship and teamwork.</a:t>
            </a:r>
          </a:p>
          <a:p>
            <a:pPr lvl="0"/>
            <a:r>
              <a:rPr lang="en-US" sz="1900" dirty="0"/>
              <a:t>Supply outlets for physical activity and skill development for all socio-economic populations.</a:t>
            </a:r>
          </a:p>
          <a:p>
            <a:pPr lvl="0"/>
            <a:r>
              <a:rPr lang="en-US" sz="1900" dirty="0"/>
              <a:t>Administer and adhere appropriate safety standards for the protection of all participants.</a:t>
            </a:r>
          </a:p>
          <a:p>
            <a:pPr lvl="0"/>
            <a:r>
              <a:rPr lang="en-US" sz="1900" dirty="0"/>
              <a:t>Create a fun and positive environment to enhance the enjoyment and overall experience for the participant.</a:t>
            </a:r>
          </a:p>
          <a:p>
            <a:pPr lvl="1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44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Leagues are Recreational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80"/>
            <a:ext cx="10817284" cy="4197927"/>
          </a:xfrm>
        </p:spPr>
        <p:txBody>
          <a:bodyPr/>
          <a:lstStyle/>
          <a:p>
            <a:r>
              <a:rPr lang="en-US" sz="2000" dirty="0" smtClean="0"/>
              <a:t>According to NAYS (National Alliance of Youth Sports) boys </a:t>
            </a:r>
            <a:r>
              <a:rPr lang="en-US" sz="2000" dirty="0"/>
              <a:t>and girls aged 10 to 12 </a:t>
            </a:r>
            <a:r>
              <a:rPr lang="en-US" sz="2000" dirty="0" smtClean="0"/>
              <a:t>were asked why </a:t>
            </a:r>
            <a:r>
              <a:rPr lang="en-US" sz="2000" dirty="0"/>
              <a:t>they played sports. </a:t>
            </a:r>
            <a:r>
              <a:rPr lang="en-US" sz="2000" dirty="0" smtClean="0"/>
              <a:t>The top 5 answers included…</a:t>
            </a:r>
            <a:endParaRPr lang="en-US" sz="2000" dirty="0"/>
          </a:p>
          <a:p>
            <a:r>
              <a:rPr lang="en-US" sz="2800" b="1" dirty="0" smtClean="0">
                <a:solidFill>
                  <a:srgbClr val="002060"/>
                </a:solidFill>
              </a:rPr>
              <a:t>1. </a:t>
            </a:r>
            <a:r>
              <a:rPr lang="en-US" sz="2800" b="1" dirty="0">
                <a:solidFill>
                  <a:srgbClr val="002060"/>
                </a:solidFill>
              </a:rPr>
              <a:t>To have fun.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2. To do something I’m good at.</a:t>
            </a:r>
            <a:br>
              <a:rPr lang="en-US" sz="2000" dirty="0"/>
            </a:br>
            <a:r>
              <a:rPr lang="en-US" sz="2000" dirty="0"/>
              <a:t>3. To improve my skills.</a:t>
            </a:r>
            <a:br>
              <a:rPr lang="en-US" sz="2000" dirty="0"/>
            </a:br>
            <a:r>
              <a:rPr lang="en-US" sz="2000" dirty="0"/>
              <a:t>4. To stay in shape.</a:t>
            </a:r>
            <a:br>
              <a:rPr lang="en-US" sz="2000" dirty="0"/>
            </a:br>
            <a:r>
              <a:rPr lang="en-US" sz="2000" dirty="0"/>
              <a:t>5. To get exercise.</a:t>
            </a:r>
          </a:p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0630" y="4110643"/>
            <a:ext cx="6946351" cy="148797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981738" y="6289851"/>
            <a:ext cx="42102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hlinkClick r:id="rId3"/>
              </a:rPr>
              <a:t>https://www.youtube.com/watch?reload=9&amp;v=vIys-Mgidpg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57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13664"/>
          </a:xfrm>
        </p:spPr>
        <p:txBody>
          <a:bodyPr/>
          <a:lstStyle/>
          <a:p>
            <a:r>
              <a:rPr lang="en-US" dirty="0" smtClean="0"/>
              <a:t>Emphasis on Sportsmanship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8005" y="2755458"/>
            <a:ext cx="4517137" cy="3833232"/>
          </a:xfrm>
        </p:spPr>
        <p:txBody>
          <a:bodyPr>
            <a:noAutofit/>
          </a:bodyPr>
          <a:lstStyle/>
          <a:p>
            <a:r>
              <a:rPr lang="en-US" sz="2000" dirty="0" smtClean="0"/>
              <a:t>How can we create great </a:t>
            </a:r>
            <a:r>
              <a:rPr lang="en-US" sz="2000" dirty="0"/>
              <a:t>s</a:t>
            </a:r>
            <a:r>
              <a:rPr lang="en-US" sz="2000" dirty="0" smtClean="0"/>
              <a:t>portsmanship?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Create a positive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Equal pay, equal play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Opportunities to play all positions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Reward players for great sportsmanship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Respect all parties involved – coaches, players, officials and parents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Most Importantly: </a:t>
            </a:r>
            <a:r>
              <a:rPr lang="en-US" sz="2000" b="1" dirty="0" smtClean="0">
                <a:solidFill>
                  <a:srgbClr val="002060"/>
                </a:solidFill>
              </a:rPr>
              <a:t>Make it Fun!</a:t>
            </a:r>
            <a:endParaRPr lang="en-US" sz="2000" b="1" dirty="0">
              <a:solidFill>
                <a:srgbClr val="00206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699" y="1970117"/>
            <a:ext cx="6799810" cy="23275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699" y="4469958"/>
            <a:ext cx="3399905" cy="2219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007" y="4469958"/>
            <a:ext cx="3047501" cy="22193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90508" y="1967628"/>
            <a:ext cx="50014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Sportsmanship is not…</a:t>
            </a:r>
          </a:p>
          <a:p>
            <a:r>
              <a:rPr lang="en-US" sz="1600" dirty="0">
                <a:hlinkClick r:id="rId5"/>
              </a:rPr>
              <a:t>https://www.youtube.com/watch?v=fpxPstb2DAU&amp;t=72s</a:t>
            </a: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34870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Positive coaching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www.youtube.com/watch?v=ziheWTPDKHs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334" y="2731770"/>
            <a:ext cx="6191250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7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Coaches Expectations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30642" y="172102"/>
            <a:ext cx="3461358" cy="16208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0416" y="2367418"/>
            <a:ext cx="1098532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Excellent Communication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Establish a mainline of communication b/w parents, players and coordinator</a:t>
            </a:r>
          </a:p>
          <a:p>
            <a:pPr lvl="1"/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Preparation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Be to practice and games early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Practice plans, game lineups etc.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Get out information to parents and players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Picture flyers, important dates etc. </a:t>
            </a:r>
          </a:p>
          <a:p>
            <a:pPr lvl="2"/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Use Sports Administration as resources to help us succeed</a:t>
            </a:r>
          </a:p>
          <a:p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Safety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</a:rPr>
              <a:t>HAVE FUN!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45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Coaching Checklist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0418" y="191349"/>
            <a:ext cx="1895475" cy="16015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4025" y="1879352"/>
            <a:ext cx="8239195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 smtClean="0"/>
              <a:t>Complete Background check!</a:t>
            </a:r>
          </a:p>
          <a:p>
            <a:endParaRPr lang="en-US" sz="16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 smtClean="0"/>
              <a:t>Complete </a:t>
            </a:r>
            <a:r>
              <a:rPr lang="en-US" sz="1600" dirty="0" err="1" smtClean="0"/>
              <a:t>HeadsUp</a:t>
            </a:r>
            <a:r>
              <a:rPr lang="en-US" sz="1600" dirty="0" smtClean="0"/>
              <a:t>! Concussion training!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Email certificate to sport specific coordinator</a:t>
            </a:r>
          </a:p>
          <a:p>
            <a:pPr lvl="1"/>
            <a:endParaRPr lang="en-US" sz="16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 smtClean="0"/>
              <a:t>Contact each parent and inform them of your practice days, times, and locations at least 2 days before the first practice!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Don’t forget to BCC!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6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 smtClean="0"/>
              <a:t>P.A.C meeting before or after first day of practice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16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 smtClean="0"/>
              <a:t>Contact the school in advance</a:t>
            </a:r>
          </a:p>
          <a:p>
            <a:endParaRPr lang="en-US" sz="16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 smtClean="0"/>
              <a:t>Maintain roster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If someone shows up to practice that is not on your roster have them contact the sports coordinator ASAP.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6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/>
              <a:t> </a:t>
            </a:r>
            <a:r>
              <a:rPr lang="en-US" sz="1600" dirty="0" smtClean="0"/>
              <a:t>Create a practice plan prior to practice </a:t>
            </a:r>
          </a:p>
          <a:p>
            <a:endParaRPr lang="en-US" sz="16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 smtClean="0"/>
              <a:t>Reach out when necessary and communicate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dirty="0" smtClean="0"/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pic>
        <p:nvPicPr>
          <p:cNvPr id="1026" name="Picture 2" descr="Image result for to do lis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6518" y="3397705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31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Teaching 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Keep practice fun and engaging </a:t>
            </a:r>
          </a:p>
          <a:p>
            <a:pPr lvl="1"/>
            <a:r>
              <a:rPr lang="en-US" dirty="0" smtClean="0"/>
              <a:t>Small groups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 lines</a:t>
            </a:r>
          </a:p>
          <a:p>
            <a:pPr lvl="1"/>
            <a:r>
              <a:rPr lang="en-US" dirty="0" smtClean="0"/>
              <a:t>Drills that involve moving and not standing </a:t>
            </a:r>
          </a:p>
          <a:p>
            <a:pPr lvl="1"/>
            <a:r>
              <a:rPr lang="en-US" dirty="0" smtClean="0"/>
              <a:t>Be Flexible in planning practice</a:t>
            </a:r>
          </a:p>
          <a:p>
            <a:pPr lvl="1"/>
            <a:r>
              <a:rPr lang="en-US" dirty="0" smtClean="0"/>
              <a:t>Incorporate skilled games; i.e. – red light, green light; sharks and minnows etc. </a:t>
            </a:r>
          </a:p>
          <a:p>
            <a:pPr lvl="1"/>
            <a:r>
              <a:rPr lang="en-US" dirty="0" smtClean="0"/>
              <a:t>Scrimmage against other teams or own team </a:t>
            </a:r>
          </a:p>
          <a:p>
            <a:r>
              <a:rPr lang="en-US" dirty="0" smtClean="0"/>
              <a:t>Progressive Sport Skills</a:t>
            </a:r>
          </a:p>
          <a:p>
            <a:pPr lvl="1"/>
            <a:r>
              <a:rPr lang="en-US" dirty="0" smtClean="0"/>
              <a:t>Provide only one tip/suggestion at a time</a:t>
            </a:r>
          </a:p>
          <a:p>
            <a:pPr lvl="1"/>
            <a:r>
              <a:rPr lang="en-US" dirty="0" smtClean="0"/>
              <a:t>Lots of reps!</a:t>
            </a:r>
          </a:p>
          <a:p>
            <a:r>
              <a:rPr lang="en-US" dirty="0" smtClean="0"/>
              <a:t>Remember you’re a Mentor!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7167" y="4693589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57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Emphasis on Safety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7" y="2150620"/>
            <a:ext cx="3919231" cy="4455453"/>
          </a:xfrm>
        </p:spPr>
        <p:txBody>
          <a:bodyPr>
            <a:normAutofit fontScale="92500" lnSpcReduction="20000"/>
          </a:bodyPr>
          <a:lstStyle/>
          <a:p>
            <a:r>
              <a:rPr lang="en-US" sz="2100" dirty="0" smtClean="0"/>
              <a:t>To ensure the safety of all participants in our sport programs, we do our best to put high emphasis 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Background checks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Concussion 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CPR/First Aid Training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Classes offered through The 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AED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Located at each game site </a:t>
            </a:r>
            <a:endParaRPr lang="en-US" sz="2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Inspections of facility &amp;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/>
              <a:t>Incident Reports</a:t>
            </a:r>
          </a:p>
          <a:p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919" y="2480515"/>
            <a:ext cx="4460763" cy="333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9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Incident Reports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3378" y="2626610"/>
            <a:ext cx="10323621" cy="2809686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Incident reports can be found in your coach packet.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Should the need arise, please fill out the report and turn in within 24 hours.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In an emergency please contact 911, and then the coordinator ASAP. 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332" y="4851029"/>
            <a:ext cx="4142579" cy="19162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-1762" b="49346"/>
          <a:stretch/>
        </p:blipFill>
        <p:spPr>
          <a:xfrm>
            <a:off x="9639210" y="108991"/>
            <a:ext cx="2552790" cy="172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18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Mandatory Screening and 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80"/>
            <a:ext cx="9784080" cy="36576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Background Check: American </a:t>
            </a:r>
            <a:r>
              <a:rPr lang="en-US" sz="2400" dirty="0" err="1" smtClean="0"/>
              <a:t>DataBank</a:t>
            </a:r>
            <a:endParaRPr lang="en-US" sz="2400" dirty="0" smtClean="0"/>
          </a:p>
          <a:p>
            <a:pPr lvl="1"/>
            <a:r>
              <a:rPr lang="en-US" sz="2400" dirty="0" smtClean="0"/>
              <a:t>Conducted every 12 months on every coach and assistant coach</a:t>
            </a:r>
          </a:p>
          <a:p>
            <a:pPr marL="228600" lvl="1" indent="0">
              <a:buNone/>
            </a:pPr>
            <a:endParaRPr lang="en-US" sz="2400" dirty="0" smtClean="0"/>
          </a:p>
          <a:p>
            <a:r>
              <a:rPr lang="en-US" sz="2400" dirty="0" smtClean="0"/>
              <a:t>Concussion Training: </a:t>
            </a:r>
            <a:r>
              <a:rPr lang="en-US" sz="2400" dirty="0" err="1" smtClean="0"/>
              <a:t>HeadsUp</a:t>
            </a:r>
            <a:endParaRPr lang="en-US" sz="2400" dirty="0" smtClean="0"/>
          </a:p>
          <a:p>
            <a:pPr lvl="1"/>
            <a:r>
              <a:rPr lang="en-US" sz="2400" dirty="0"/>
              <a:t>HEADS UP Concussion in Youth Sports is a free, online course available to coaches, parents, and others helping to keep athletes safe from concussion</a:t>
            </a:r>
            <a:r>
              <a:rPr lang="en-US" sz="2400" dirty="0" smtClean="0"/>
              <a:t>.</a:t>
            </a:r>
          </a:p>
          <a:p>
            <a:pPr lvl="1"/>
            <a:r>
              <a:rPr lang="en-US" sz="2400" dirty="0" smtClean="0"/>
              <a:t>Conducted once every calendar year one every head coach and assistant coach</a:t>
            </a:r>
          </a:p>
          <a:p>
            <a:pPr marL="228600" lvl="1" indent="0">
              <a:buNone/>
            </a:pPr>
            <a:endParaRPr lang="en-US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8526" y="464878"/>
            <a:ext cx="1655688" cy="11509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88330" y="6009004"/>
            <a:ext cx="4777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C000"/>
                </a:solidFill>
                <a:hlinkClick r:id="rId3"/>
              </a:rPr>
              <a:t>http://www.cdc.gov/concussion/HeadsUp/online_training.html </a:t>
            </a:r>
            <a:endParaRPr lang="en-US" sz="1400" dirty="0">
              <a:solidFill>
                <a:srgbClr val="FFC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21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Things To Remember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79"/>
            <a:ext cx="9784080" cy="466469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Plain Sight/Never Alone with a child</a:t>
            </a:r>
          </a:p>
          <a:p>
            <a:r>
              <a:rPr lang="en-US" dirty="0" smtClean="0"/>
              <a:t>Let parents/guardians know that they should not be leaving their kids at practice</a:t>
            </a:r>
          </a:p>
          <a:p>
            <a:r>
              <a:rPr lang="en-US" dirty="0" smtClean="0"/>
              <a:t>Have the children use the buddy system </a:t>
            </a:r>
          </a:p>
          <a:p>
            <a:r>
              <a:rPr lang="en-US" dirty="0" smtClean="0"/>
              <a:t>No jewelry or casts</a:t>
            </a:r>
          </a:p>
          <a:p>
            <a:r>
              <a:rPr lang="en-US" dirty="0" smtClean="0"/>
              <a:t>H2O</a:t>
            </a:r>
          </a:p>
          <a:p>
            <a:r>
              <a:rPr lang="en-US" dirty="0" smtClean="0"/>
              <a:t>Communication is key – i.e. – cancelled practice, late start etc. </a:t>
            </a:r>
          </a:p>
          <a:p>
            <a:r>
              <a:rPr lang="en-US" dirty="0" smtClean="0"/>
              <a:t>Be present</a:t>
            </a:r>
          </a:p>
          <a:p>
            <a:pPr lvl="1"/>
            <a:r>
              <a:rPr lang="en-US" dirty="0" smtClean="0"/>
              <a:t>No cell phones</a:t>
            </a:r>
          </a:p>
          <a:p>
            <a:pPr lvl="1"/>
            <a:r>
              <a:rPr lang="en-US" dirty="0" smtClean="0"/>
              <a:t>Show up on time </a:t>
            </a:r>
          </a:p>
          <a:p>
            <a:pPr lvl="1"/>
            <a:r>
              <a:rPr lang="en-US" dirty="0" smtClean="0"/>
              <a:t>Have a practice plan</a:t>
            </a:r>
          </a:p>
          <a:p>
            <a:r>
              <a:rPr lang="en-US" dirty="0" smtClean="0"/>
              <a:t>Be a role model </a:t>
            </a:r>
          </a:p>
          <a:p>
            <a:r>
              <a:rPr lang="en-US" dirty="0" smtClean="0"/>
              <a:t>Have </a:t>
            </a:r>
            <a:r>
              <a:rPr lang="en-US" b="1" dirty="0" smtClean="0">
                <a:solidFill>
                  <a:srgbClr val="002060"/>
                </a:solidFill>
              </a:rPr>
              <a:t>Fun!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2109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908" y="284176"/>
            <a:ext cx="11525061" cy="1508760"/>
          </a:xfrm>
        </p:spPr>
        <p:txBody>
          <a:bodyPr/>
          <a:lstStyle/>
          <a:p>
            <a:r>
              <a:rPr lang="en-US" dirty="0" smtClean="0"/>
              <a:t>Loveland Recreation Assistance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 Loveland Parks &amp; Recreation offers two: </a:t>
            </a:r>
          </a:p>
          <a:p>
            <a:pPr lvl="1"/>
            <a:r>
              <a:rPr lang="en-US" dirty="0" smtClean="0"/>
              <a:t>Low Income Assistance (Reduced Fee)</a:t>
            </a:r>
          </a:p>
          <a:p>
            <a:pPr lvl="1"/>
            <a:r>
              <a:rPr lang="en-US" dirty="0" smtClean="0"/>
              <a:t>Youth Scholarship Program </a:t>
            </a:r>
          </a:p>
          <a:p>
            <a:r>
              <a:rPr lang="en-US" dirty="0" smtClean="0"/>
              <a:t>Low Income Assistance</a:t>
            </a:r>
          </a:p>
          <a:p>
            <a:pPr lvl="1"/>
            <a:r>
              <a:rPr lang="en-US" dirty="0" smtClean="0"/>
              <a:t>Applicants must reside WITHIN Loveland city limits – all participants, no exceptions</a:t>
            </a:r>
          </a:p>
          <a:p>
            <a:pPr lvl="1"/>
            <a:r>
              <a:rPr lang="en-US" dirty="0" smtClean="0"/>
              <a:t>Must apply at one of following agencies:</a:t>
            </a:r>
          </a:p>
          <a:p>
            <a:pPr lvl="2"/>
            <a:r>
              <a:rPr lang="en-US" dirty="0" smtClean="0"/>
              <a:t>House of Neighborly Services</a:t>
            </a:r>
          </a:p>
          <a:p>
            <a:pPr lvl="2"/>
            <a:r>
              <a:rPr lang="en-US" dirty="0" smtClean="0"/>
              <a:t>Loveland Housing Authority </a:t>
            </a:r>
          </a:p>
          <a:p>
            <a:pPr lvl="2"/>
            <a:r>
              <a:rPr lang="en-US" dirty="0" smtClean="0"/>
              <a:t>Project Self Sufficiency (clients only)</a:t>
            </a:r>
          </a:p>
          <a:p>
            <a:r>
              <a:rPr lang="en-US" dirty="0" smtClean="0"/>
              <a:t>Youth Scholarship Program </a:t>
            </a:r>
          </a:p>
          <a:p>
            <a:pPr lvl="1"/>
            <a:r>
              <a:rPr lang="en-US" dirty="0" smtClean="0"/>
              <a:t>Gives the opportunity for youth to play or participate in multiple programs offered by the City of Loveland.</a:t>
            </a:r>
          </a:p>
          <a:p>
            <a:pPr lvl="1"/>
            <a:r>
              <a:rPr lang="en-US" dirty="0" smtClean="0"/>
              <a:t>Applications are available at local schools and service agencies (does not operate on strict income requirements)</a:t>
            </a:r>
          </a:p>
          <a:p>
            <a:pPr lvl="1"/>
            <a:r>
              <a:rPr lang="en-US" dirty="0" smtClean="0"/>
              <a:t>Applications must be received at least one week prior to the start date</a:t>
            </a:r>
          </a:p>
          <a:p>
            <a:pPr lvl="1"/>
            <a:r>
              <a:rPr lang="en-US" dirty="0" smtClean="0"/>
              <a:t>Some athletic jerseys available for those on scholarship </a:t>
            </a:r>
          </a:p>
          <a:p>
            <a:r>
              <a:rPr lang="en-US" dirty="0"/>
              <a:t>K</a:t>
            </a:r>
            <a:r>
              <a:rPr lang="en-US" dirty="0" smtClean="0"/>
              <a:t>now someone who is in need?</a:t>
            </a:r>
          </a:p>
          <a:p>
            <a:pPr lvl="1"/>
            <a:r>
              <a:rPr lang="en-US" dirty="0" smtClean="0"/>
              <a:t>Contact Parks and Recreation Foundation</a:t>
            </a:r>
          </a:p>
          <a:p>
            <a:pPr lvl="1"/>
            <a:r>
              <a:rPr lang="en-US" dirty="0"/>
              <a:t>(970) 962-2457</a:t>
            </a:r>
          </a:p>
          <a:p>
            <a:pPr lvl="1"/>
            <a:r>
              <a:rPr lang="en-US" dirty="0" smtClean="0"/>
              <a:t>Website: </a:t>
            </a:r>
            <a:r>
              <a:rPr lang="en-US" dirty="0">
                <a:solidFill>
                  <a:srgbClr val="FFC000"/>
                </a:solidFill>
                <a:hlinkClick r:id="rId2"/>
              </a:rPr>
              <a:t>http://www.cityofloveland.org/departments/parks-recreation/administration/parks-recreation-foundation</a:t>
            </a:r>
            <a:endParaRPr lang="en-US" dirty="0" smtClean="0">
              <a:solidFill>
                <a:srgbClr val="FFC000"/>
              </a:solidFill>
            </a:endParaRP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7676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1327" y="284176"/>
            <a:ext cx="3383779" cy="12573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dirty="0" smtClean="0"/>
              <a:t>Youth Athletic Reversible Jersey</a:t>
            </a:r>
            <a:endParaRPr lang="en-US" sz="3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80"/>
            <a:ext cx="8811783" cy="4206240"/>
          </a:xfrm>
        </p:spPr>
        <p:txBody>
          <a:bodyPr/>
          <a:lstStyle/>
          <a:p>
            <a:r>
              <a:rPr lang="en-US" dirty="0" smtClean="0"/>
              <a:t> Loveland Mountain Rentals Inc.</a:t>
            </a:r>
          </a:p>
          <a:p>
            <a:pPr marL="228600" lvl="1" indent="0">
              <a:buNone/>
            </a:pPr>
            <a:r>
              <a:rPr lang="en-US" dirty="0" smtClean="0"/>
              <a:t>(401 E. Eisenhower Blvd, Loveland)</a:t>
            </a:r>
            <a:endParaRPr lang="en-US" dirty="0"/>
          </a:p>
          <a:p>
            <a:r>
              <a:rPr lang="en-US" dirty="0" smtClean="0"/>
              <a:t>Price: approximately $15-20</a:t>
            </a:r>
          </a:p>
          <a:p>
            <a:r>
              <a:rPr lang="en-US" dirty="0" smtClean="0"/>
              <a:t>Mandatory purchase separate from fee if needed</a:t>
            </a:r>
          </a:p>
          <a:p>
            <a:r>
              <a:rPr lang="en-US" dirty="0" smtClean="0"/>
              <a:t>Buy them a little big so children can use for multiple years! </a:t>
            </a:r>
          </a:p>
          <a:p>
            <a:r>
              <a:rPr lang="en-US" dirty="0"/>
              <a:t>Need help </a:t>
            </a:r>
            <a:r>
              <a:rPr lang="en-US" dirty="0" smtClean="0"/>
              <a:t>purchasing or wanting to donate gently used equipment/jersey’s to the  City of Loveland foundation?</a:t>
            </a:r>
          </a:p>
          <a:p>
            <a:pPr lvl="1"/>
            <a:r>
              <a:rPr lang="en-US" dirty="0" smtClean="0"/>
              <a:t>Contact Savannah Garcia </a:t>
            </a:r>
          </a:p>
          <a:p>
            <a:pPr lvl="2"/>
            <a:r>
              <a:rPr lang="en-US" dirty="0" smtClean="0">
                <a:hlinkClick r:id="rId3"/>
              </a:rPr>
              <a:t>Savannah.garcia@cityofloveland.org</a:t>
            </a:r>
            <a:endParaRPr lang="en-US" dirty="0" smtClean="0"/>
          </a:p>
          <a:p>
            <a:pPr lvl="2"/>
            <a:r>
              <a:rPr lang="en-US" dirty="0" smtClean="0"/>
              <a:t>970.962.2445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1327" y="4149203"/>
            <a:ext cx="1944594" cy="206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99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Sideline/</a:t>
            </a:r>
            <a:r>
              <a:rPr lang="en-US" dirty="0" err="1" smtClean="0"/>
              <a:t>loveland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79"/>
            <a:ext cx="4479424" cy="470227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Game schedules</a:t>
            </a:r>
          </a:p>
          <a:p>
            <a:r>
              <a:rPr lang="en-US" dirty="0" smtClean="0"/>
              <a:t>Important announcements </a:t>
            </a:r>
          </a:p>
          <a:p>
            <a:r>
              <a:rPr lang="en-US" dirty="0" smtClean="0"/>
              <a:t>Inclement weather conditions</a:t>
            </a:r>
          </a:p>
          <a:p>
            <a:r>
              <a:rPr lang="en-US" dirty="0" smtClean="0"/>
              <a:t>Park/gym maps</a:t>
            </a:r>
          </a:p>
          <a:p>
            <a:r>
              <a:rPr lang="en-US" dirty="0" smtClean="0"/>
              <a:t>Sports league information/rules</a:t>
            </a:r>
          </a:p>
          <a:p>
            <a:r>
              <a:rPr lang="en-US" dirty="0" smtClean="0"/>
              <a:t>Program info sheet</a:t>
            </a:r>
          </a:p>
          <a:p>
            <a:r>
              <a:rPr lang="en-US" dirty="0" smtClean="0"/>
              <a:t>Coaches list</a:t>
            </a:r>
          </a:p>
          <a:p>
            <a:r>
              <a:rPr lang="en-US" dirty="0" smtClean="0"/>
              <a:t>Picture flyer</a:t>
            </a:r>
          </a:p>
          <a:p>
            <a:r>
              <a:rPr lang="en-US" dirty="0" smtClean="0"/>
              <a:t>Sign up for text alerts</a:t>
            </a:r>
          </a:p>
          <a:p>
            <a:r>
              <a:rPr lang="en-US" dirty="0" smtClean="0"/>
              <a:t>Volunteer coach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7398" y="186068"/>
            <a:ext cx="2531490" cy="16068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9915" y="1423604"/>
            <a:ext cx="5023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http://www.teamsideline.com/sites/loveland/home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4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Practice 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1149" y="2011680"/>
            <a:ext cx="10105850" cy="4206240"/>
          </a:xfrm>
        </p:spPr>
        <p:txBody>
          <a:bodyPr>
            <a:normAutofit/>
          </a:bodyPr>
          <a:lstStyle/>
          <a:p>
            <a:r>
              <a:rPr lang="en-US" dirty="0" smtClean="0"/>
              <a:t>Team practice will be held twice per week (M/W or T/TH)</a:t>
            </a:r>
          </a:p>
          <a:p>
            <a:r>
              <a:rPr lang="en-US" dirty="0" smtClean="0"/>
              <a:t>If a make up practice is needed contact coordinator to make arrangements</a:t>
            </a:r>
          </a:p>
          <a:p>
            <a:r>
              <a:rPr lang="en-US" dirty="0" smtClean="0"/>
              <a:t>Practice Sites </a:t>
            </a:r>
          </a:p>
          <a:p>
            <a:pPr lvl="1"/>
            <a:r>
              <a:rPr lang="en-US" dirty="0" smtClean="0"/>
              <a:t>Basketball practices (various elementary and middle schools)</a:t>
            </a:r>
          </a:p>
          <a:p>
            <a:pPr lvl="1"/>
            <a:r>
              <a:rPr lang="en-US" dirty="0" smtClean="0"/>
              <a:t>Baseball/</a:t>
            </a:r>
            <a:r>
              <a:rPr lang="en-US" dirty="0" err="1" smtClean="0"/>
              <a:t>Tball</a:t>
            </a:r>
            <a:r>
              <a:rPr lang="en-US" dirty="0" smtClean="0"/>
              <a:t> practices (North Lake Field &amp; </a:t>
            </a:r>
            <a:r>
              <a:rPr lang="en-US" dirty="0" err="1" smtClean="0"/>
              <a:t>Kroh</a:t>
            </a:r>
            <a:r>
              <a:rPr lang="en-US" dirty="0" smtClean="0"/>
              <a:t> Park)</a:t>
            </a:r>
          </a:p>
          <a:p>
            <a:pPr lvl="1"/>
            <a:r>
              <a:rPr lang="en-US" dirty="0" smtClean="0"/>
              <a:t>Flag Football practices (various parks)</a:t>
            </a:r>
          </a:p>
          <a:p>
            <a:pPr lvl="1"/>
            <a:r>
              <a:rPr lang="en-US" dirty="0" smtClean="0"/>
              <a:t>In-Line Hockey practices (LSP rink)</a:t>
            </a:r>
          </a:p>
          <a:p>
            <a:pPr lvl="1"/>
            <a:r>
              <a:rPr lang="en-US" dirty="0" smtClean="0"/>
              <a:t>Lacrosse practices (</a:t>
            </a:r>
            <a:r>
              <a:rPr lang="en-US" dirty="0" err="1" smtClean="0"/>
              <a:t>Kroh</a:t>
            </a:r>
            <a:r>
              <a:rPr lang="en-US" dirty="0" smtClean="0"/>
              <a:t> Park)</a:t>
            </a:r>
          </a:p>
          <a:p>
            <a:pPr lvl="1"/>
            <a:r>
              <a:rPr lang="en-US" dirty="0" smtClean="0"/>
              <a:t>Soccer practices (various parks)</a:t>
            </a:r>
          </a:p>
          <a:p>
            <a:pPr lvl="1"/>
            <a:r>
              <a:rPr lang="en-US" dirty="0" smtClean="0"/>
              <a:t>Softball practices (various parks)</a:t>
            </a:r>
          </a:p>
          <a:p>
            <a:pPr lvl="1"/>
            <a:r>
              <a:rPr lang="en-US" dirty="0" smtClean="0"/>
              <a:t>Itty Bitty Ballers (practice will be on same day as games at the Chilson Center)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9458" y="3153468"/>
            <a:ext cx="2459394" cy="15986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9458" y="4922189"/>
            <a:ext cx="2534209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87946">
            <a:off x="7678801" y="4979625"/>
            <a:ext cx="1972899" cy="15783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1029">
            <a:off x="9629620" y="4211860"/>
            <a:ext cx="2389202" cy="19132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8730790" cy="1508760"/>
          </a:xfrm>
        </p:spPr>
        <p:txBody>
          <a:bodyPr/>
          <a:lstStyle/>
          <a:p>
            <a:r>
              <a:rPr lang="en-US" dirty="0" err="1" smtClean="0"/>
              <a:t>WestWind</a:t>
            </a:r>
            <a:r>
              <a:rPr lang="en-US" dirty="0" smtClean="0"/>
              <a:t> Photography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7299" y="193444"/>
            <a:ext cx="1409700" cy="15994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29542" y="2427316"/>
            <a:ext cx="5976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22218" y="2796648"/>
            <a:ext cx="66252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/>
              <a:t>Westwind</a:t>
            </a:r>
            <a:r>
              <a:rPr lang="en-US" dirty="0" smtClean="0"/>
              <a:t> Photography schedules times &amp; dates for team/individual pictures either at practice or on game day.</a:t>
            </a:r>
          </a:p>
          <a:p>
            <a:r>
              <a:rPr lang="en-US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picture flyer is located in your coaching packet  and can be found online on TeamSideline/Loveland.com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Pictures will be distributed prior to the last week of games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Separate optional purchase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Complimentary team photo for coach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 rot="20896688">
            <a:off x="7553098" y="2065246"/>
            <a:ext cx="4189826" cy="2094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7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Volunteer Program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Thank you! The help you provide as volunteers is invaluable, and absolutely crucial to the success of our sports programs!</a:t>
            </a:r>
          </a:p>
          <a:p>
            <a:r>
              <a:rPr lang="en-US" dirty="0" smtClean="0"/>
              <a:t>We hope that you have fun and a rewarding experience while volunteering this season. And look forward to seeing you all in the future. </a:t>
            </a:r>
          </a:p>
          <a:p>
            <a:r>
              <a:rPr lang="en-US" dirty="0" smtClean="0"/>
              <a:t>At the end year Savannah will be sending a survey to all volunteer coaches – please respond so we can get a pulse on how all of you feel! We want our volunteer program the best it can be!</a:t>
            </a:r>
          </a:p>
          <a:p>
            <a:r>
              <a:rPr lang="en-US" dirty="0" smtClean="0"/>
              <a:t>Volunteer’s Reward!</a:t>
            </a:r>
          </a:p>
          <a:p>
            <a:pPr lvl="1"/>
            <a:r>
              <a:rPr lang="en-US" dirty="0" smtClean="0"/>
              <a:t>Coaching Clipboard (please don’t forget to take with you)</a:t>
            </a:r>
          </a:p>
          <a:p>
            <a:pPr lvl="1"/>
            <a:r>
              <a:rPr lang="en-US" dirty="0" smtClean="0"/>
              <a:t>Child’s fee waived for the season</a:t>
            </a:r>
          </a:p>
          <a:p>
            <a:pPr lvl="1"/>
            <a:r>
              <a:rPr lang="en-US" dirty="0" smtClean="0"/>
              <a:t>The opportunity to change a child’s life!</a:t>
            </a:r>
          </a:p>
          <a:p>
            <a:r>
              <a:rPr lang="en-US" dirty="0" smtClean="0"/>
              <a:t>New this coming year!</a:t>
            </a:r>
          </a:p>
          <a:p>
            <a:pPr lvl="1"/>
            <a:r>
              <a:rPr lang="en-US" dirty="0" smtClean="0"/>
              <a:t>Looking to start a recognition program for seasons of service</a:t>
            </a:r>
          </a:p>
          <a:p>
            <a:pPr lvl="2"/>
            <a:r>
              <a:rPr lang="en-US" dirty="0" smtClean="0"/>
              <a:t>Please write down your name, number of seasons or years (please specify season or year), sport/sports you have coached. </a:t>
            </a:r>
          </a:p>
          <a:p>
            <a:pPr lvl="2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843" y="284176"/>
            <a:ext cx="3038475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HAVE FUN! IT’s recreation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https://www.youtube.com/watch?v=VnpIzESboJ4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76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Thanks!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Contact sport administration if you have any questions, comments or concerns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02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F56617"/>
      </a:dk2>
      <a:lt2>
        <a:srgbClr val="DDDDDD"/>
      </a:lt2>
      <a:accent1>
        <a:srgbClr val="FFC000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0"/>
      </a:accent6>
      <a:hlink>
        <a:srgbClr val="FF9933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B7CF026C-957E-4F4E-893C-D02C23AB63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809</TotalTime>
  <Words>1323</Words>
  <Application>Microsoft Office PowerPoint</Application>
  <PresentationFormat>Widescreen</PresentationFormat>
  <Paragraphs>215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Corbel</vt:lpstr>
      <vt:lpstr>Wingdings</vt:lpstr>
      <vt:lpstr>Banded</vt:lpstr>
      <vt:lpstr>Youth Sports Coach Orientation</vt:lpstr>
      <vt:lpstr>Athletic Philosophy </vt:lpstr>
      <vt:lpstr>Our Leagues are Recreational</vt:lpstr>
      <vt:lpstr>Emphasis on Sportsmanship</vt:lpstr>
      <vt:lpstr>Positive coaching</vt:lpstr>
      <vt:lpstr>Coaches Expectations</vt:lpstr>
      <vt:lpstr>Coaching Checklist</vt:lpstr>
      <vt:lpstr>Teaching Skills</vt:lpstr>
      <vt:lpstr>Emphasis on Safety</vt:lpstr>
      <vt:lpstr>Incident Reports</vt:lpstr>
      <vt:lpstr>Mandatory Screening and Training</vt:lpstr>
      <vt:lpstr>Things To Remember </vt:lpstr>
      <vt:lpstr>Loveland Recreation Assistance Programs</vt:lpstr>
      <vt:lpstr>Youth Athletic Reversible Jersey</vt:lpstr>
      <vt:lpstr>Team Sideline/loveland</vt:lpstr>
      <vt:lpstr>Practice Location</vt:lpstr>
      <vt:lpstr>WestWind Photography</vt:lpstr>
      <vt:lpstr>Volunteer Program </vt:lpstr>
      <vt:lpstr>HAVE FUN! IT’s recreation</vt:lpstr>
      <vt:lpstr>Thanks! </vt:lpstr>
    </vt:vector>
  </TitlesOfParts>
  <Company>City of Loveland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Youth Sports Coach Orientation</dc:title>
  <dc:creator>Savannah Garcia</dc:creator>
  <cp:lastModifiedBy>Dana Redford</cp:lastModifiedBy>
  <cp:revision>66</cp:revision>
  <cp:lastPrinted>2019-10-29T17:00:09Z</cp:lastPrinted>
  <dcterms:created xsi:type="dcterms:W3CDTF">2019-10-21T16:39:17Z</dcterms:created>
  <dcterms:modified xsi:type="dcterms:W3CDTF">2020-01-15T00:53:45Z</dcterms:modified>
</cp:coreProperties>
</file>