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98"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8" r:id="rId31"/>
    <p:sldId id="290" r:id="rId32"/>
    <p:sldId id="291" r:id="rId33"/>
    <p:sldId id="292" r:id="rId34"/>
    <p:sldId id="293" r:id="rId35"/>
    <p:sldId id="294" r:id="rId36"/>
    <p:sldId id="295" r:id="rId37"/>
    <p:sldId id="296" r:id="rId38"/>
    <p:sldId id="297" r:id="rId39"/>
    <p:sldId id="286" r:id="rId40"/>
    <p:sldId id="285" r:id="rId41"/>
    <p:sldId id="284" r:id="rId42"/>
  </p:sldIdLst>
  <p:sldSz cx="9144000" cy="6858000" type="screen4x3"/>
  <p:notesSz cx="9144000"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824" y="7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685800" y="2125980"/>
            <a:ext cx="77724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371600" y="3840480"/>
            <a:ext cx="64008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0" i="0">
                <a:solidFill>
                  <a:schemeClr val="tx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sz="2800" b="0" i="0">
                <a:solidFill>
                  <a:schemeClr val="tx1"/>
                </a:solidFill>
                <a:latin typeface="Arial"/>
                <a:cs typeface="Aria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5/7/2022</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0" i="0">
                <a:solidFill>
                  <a:schemeClr val="tx1"/>
                </a:solidFill>
                <a:latin typeface="Arial"/>
                <a:cs typeface="Arial"/>
              </a:defRPr>
            </a:lvl1pPr>
          </a:lstStyle>
          <a:p>
            <a:endParaRPr/>
          </a:p>
        </p:txBody>
      </p:sp>
      <p:sp>
        <p:nvSpPr>
          <p:cNvPr id="3" name="Holder 3"/>
          <p:cNvSpPr>
            <a:spLocks noGrp="1"/>
          </p:cNvSpPr>
          <p:nvPr>
            <p:ph sz="half" idx="2"/>
          </p:nvPr>
        </p:nvSpPr>
        <p:spPr>
          <a:xfrm>
            <a:off x="457200" y="1577340"/>
            <a:ext cx="397764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4709160" y="1577340"/>
            <a:ext cx="397764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5/7/2022</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800" b="0" i="0">
                <a:solidFill>
                  <a:schemeClr val="tx1"/>
                </a:solidFill>
                <a:latin typeface="Arial"/>
                <a:cs typeface="Arial"/>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5/7/2022</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5/7/2022</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1897613" y="2113279"/>
            <a:ext cx="5348773" cy="1480820"/>
          </a:xfrm>
          <a:prstGeom prst="rect">
            <a:avLst/>
          </a:prstGeom>
        </p:spPr>
        <p:txBody>
          <a:bodyPr wrap="square" lIns="0" tIns="0" rIns="0" bIns="0">
            <a:spAutoFit/>
          </a:bodyPr>
          <a:lstStyle>
            <a:lvl1pPr>
              <a:defRPr sz="4800" b="0" i="0">
                <a:solidFill>
                  <a:schemeClr val="tx1"/>
                </a:solidFill>
                <a:latin typeface="Arial"/>
                <a:cs typeface="Arial"/>
              </a:defRPr>
            </a:lvl1pPr>
          </a:lstStyle>
          <a:p>
            <a:endParaRPr/>
          </a:p>
        </p:txBody>
      </p:sp>
      <p:sp>
        <p:nvSpPr>
          <p:cNvPr id="3" name="Holder 3"/>
          <p:cNvSpPr>
            <a:spLocks noGrp="1"/>
          </p:cNvSpPr>
          <p:nvPr>
            <p:ph type="body" idx="1"/>
          </p:nvPr>
        </p:nvSpPr>
        <p:spPr>
          <a:xfrm>
            <a:off x="762015" y="1430001"/>
            <a:ext cx="7619969" cy="4610100"/>
          </a:xfrm>
          <a:prstGeom prst="rect">
            <a:avLst/>
          </a:prstGeom>
        </p:spPr>
        <p:txBody>
          <a:bodyPr wrap="square" lIns="0" tIns="0" rIns="0" bIns="0">
            <a:spAutoFit/>
          </a:bodyPr>
          <a:lstStyle>
            <a:lvl1pPr>
              <a:defRPr sz="2800" b="0" i="0">
                <a:solidFill>
                  <a:schemeClr val="tx1"/>
                </a:solidFill>
                <a:latin typeface="Arial"/>
                <a:cs typeface="Arial"/>
              </a:defRPr>
            </a:lvl1pPr>
          </a:lstStyle>
          <a:p>
            <a:endParaRPr/>
          </a:p>
        </p:txBody>
      </p:sp>
      <p:sp>
        <p:nvSpPr>
          <p:cNvPr id="4" name="Holder 4"/>
          <p:cNvSpPr>
            <a:spLocks noGrp="1"/>
          </p:cNvSpPr>
          <p:nvPr>
            <p:ph type="ftr" sz="quarter" idx="5"/>
          </p:nvPr>
        </p:nvSpPr>
        <p:spPr>
          <a:xfrm>
            <a:off x="3108960" y="6377940"/>
            <a:ext cx="292608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457200" y="6377940"/>
            <a:ext cx="210312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5/7/2022</a:t>
            </a:fld>
            <a:endParaRPr lang="en-US"/>
          </a:p>
        </p:txBody>
      </p:sp>
      <p:sp>
        <p:nvSpPr>
          <p:cNvPr id="6" name="Holder 6"/>
          <p:cNvSpPr>
            <a:spLocks noGrp="1"/>
          </p:cNvSpPr>
          <p:nvPr>
            <p:ph type="sldNum" sz="quarter" idx="7"/>
          </p:nvPr>
        </p:nvSpPr>
        <p:spPr>
          <a:xfrm>
            <a:off x="6583680" y="6377940"/>
            <a:ext cx="210312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hyperlink" Target="mailto:contact@jpchildrensoccer.org" TargetMode="External"/><Relationship Id="rId2" Type="http://schemas.openxmlformats.org/officeDocument/2006/relationships/hyperlink" Target="https://teamsideline.com/sites/jpcsregister/home" TargetMode="External"/><Relationship Id="rId1" Type="http://schemas.openxmlformats.org/officeDocument/2006/relationships/slideLayout" Target="../slideLayouts/slideLayout5.xml"/><Relationship Id="rId5" Type="http://schemas.openxmlformats.org/officeDocument/2006/relationships/hyperlink" Target="mailto:jpcsequipment@gmail.com" TargetMode="External"/><Relationship Id="rId4" Type="http://schemas.openxmlformats.org/officeDocument/2006/relationships/hyperlink" Target="mailto:coaches@jpchildrensoccer.org"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mailto:coaches@jpchildrensoccer.org"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hyperlink" Target="mailto:jpcsequipment@gmail.com"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1919976" y="3024174"/>
            <a:ext cx="5309235" cy="579645"/>
          </a:xfrm>
          <a:prstGeom prst="rect">
            <a:avLst/>
          </a:prstGeom>
        </p:spPr>
        <p:txBody>
          <a:bodyPr vert="horz" wrap="square" lIns="0" tIns="27939" rIns="0" bIns="0" rtlCol="0">
            <a:spAutoFit/>
          </a:bodyPr>
          <a:lstStyle/>
          <a:p>
            <a:pPr marL="1332865" marR="5080" indent="-1320800">
              <a:lnSpc>
                <a:spcPts val="4300"/>
              </a:lnSpc>
              <a:spcBef>
                <a:spcPts val="219"/>
              </a:spcBef>
            </a:pPr>
            <a:r>
              <a:rPr sz="3600" b="1" spc="-5" dirty="0">
                <a:latin typeface="Arial"/>
                <a:cs typeface="Arial"/>
              </a:rPr>
              <a:t>Information for Coaches</a:t>
            </a:r>
            <a:endParaRPr sz="3600" dirty="0">
              <a:latin typeface="Arial"/>
              <a:cs typeface="Arial"/>
            </a:endParaRPr>
          </a:p>
        </p:txBody>
      </p:sp>
      <p:pic>
        <p:nvPicPr>
          <p:cNvPr id="4" name="object 4"/>
          <p:cNvPicPr/>
          <p:nvPr/>
        </p:nvPicPr>
        <p:blipFill>
          <a:blip r:embed="rId2" cstate="print"/>
          <a:stretch>
            <a:fillRect/>
          </a:stretch>
        </p:blipFill>
        <p:spPr>
          <a:xfrm>
            <a:off x="1112489" y="1208794"/>
            <a:ext cx="6704980" cy="129320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EB6306B-DF25-46E5-B1EF-F3376F799632}"/>
              </a:ext>
            </a:extLst>
          </p:cNvPr>
          <p:cNvSpPr txBox="1"/>
          <p:nvPr/>
        </p:nvSpPr>
        <p:spPr>
          <a:xfrm>
            <a:off x="1295400" y="1447800"/>
            <a:ext cx="7010399" cy="2308324"/>
          </a:xfrm>
          <a:prstGeom prst="rect">
            <a:avLst/>
          </a:prstGeom>
          <a:noFill/>
        </p:spPr>
        <p:txBody>
          <a:bodyPr wrap="square">
            <a:spAutoFit/>
          </a:bodyPr>
          <a:lstStyle/>
          <a:p>
            <a:r>
              <a:rPr lang="en-US" sz="1800" b="1" i="1" spc="-5" dirty="0">
                <a:latin typeface="Arial"/>
                <a:cs typeface="Arial"/>
              </a:rPr>
              <a:t>Questions? </a:t>
            </a:r>
          </a:p>
          <a:p>
            <a:r>
              <a:rPr lang="en-US" sz="1800" i="1" spc="-5" dirty="0">
                <a:latin typeface="Arial"/>
                <a:cs typeface="Arial"/>
              </a:rPr>
              <a:t>Please first check our website; there is a lot of information including an FAQ, downloads section with helpful documents, and links to other soccer sites.</a:t>
            </a:r>
            <a:endParaRPr lang="en-US" dirty="0">
              <a:hlinkClick r:id="rId2"/>
            </a:endParaRPr>
          </a:p>
          <a:p>
            <a:r>
              <a:rPr lang="en-US" dirty="0">
                <a:hlinkClick r:id="rId2"/>
              </a:rPr>
              <a:t>https://teamsideline.com/sites/jpcsregister/home</a:t>
            </a:r>
            <a:endParaRPr lang="en-US" dirty="0"/>
          </a:p>
          <a:p>
            <a:endParaRPr lang="en-US" dirty="0"/>
          </a:p>
          <a:p>
            <a:endParaRPr lang="en-US" dirty="0"/>
          </a:p>
          <a:p>
            <a:endParaRPr lang="en-US" dirty="0"/>
          </a:p>
        </p:txBody>
      </p:sp>
      <p:sp>
        <p:nvSpPr>
          <p:cNvPr id="4" name="object 3">
            <a:extLst>
              <a:ext uri="{FF2B5EF4-FFF2-40B4-BE49-F238E27FC236}">
                <a16:creationId xmlns:a16="http://schemas.microsoft.com/office/drawing/2014/main" id="{02B225C0-53F8-42D9-8776-75AA3FC9FD19}"/>
              </a:ext>
            </a:extLst>
          </p:cNvPr>
          <p:cNvSpPr txBox="1"/>
          <p:nvPr/>
        </p:nvSpPr>
        <p:spPr>
          <a:xfrm>
            <a:off x="1676398" y="3276600"/>
            <a:ext cx="6141069" cy="3072636"/>
          </a:xfrm>
          <a:prstGeom prst="rect">
            <a:avLst/>
          </a:prstGeom>
        </p:spPr>
        <p:txBody>
          <a:bodyPr vert="horz" wrap="square" lIns="0" tIns="12700" rIns="0" bIns="0" rtlCol="0">
            <a:spAutoFit/>
          </a:bodyPr>
          <a:lstStyle/>
          <a:p>
            <a:pPr marL="198120" algn="ctr">
              <a:lnSpc>
                <a:spcPts val="2130"/>
              </a:lnSpc>
              <a:spcBef>
                <a:spcPts val="100"/>
              </a:spcBef>
            </a:pPr>
            <a:r>
              <a:rPr lang="en-US" sz="1800" i="1" dirty="0">
                <a:latin typeface="Arial"/>
                <a:cs typeface="Arial"/>
              </a:rPr>
              <a:t>If you cannot find your answer online, Email us:</a:t>
            </a:r>
          </a:p>
          <a:p>
            <a:pPr marL="198120" algn="ctr">
              <a:lnSpc>
                <a:spcPts val="2130"/>
              </a:lnSpc>
              <a:spcBef>
                <a:spcPts val="100"/>
              </a:spcBef>
            </a:pPr>
            <a:endParaRPr lang="en-US" sz="1800" i="1" spc="-5" dirty="0">
              <a:latin typeface="Arial"/>
              <a:cs typeface="Arial"/>
            </a:endParaRPr>
          </a:p>
          <a:p>
            <a:pPr marL="198120" algn="ctr">
              <a:lnSpc>
                <a:spcPts val="2130"/>
              </a:lnSpc>
              <a:spcBef>
                <a:spcPts val="100"/>
              </a:spcBef>
            </a:pPr>
            <a:r>
              <a:rPr lang="en-US" i="1" spc="-5" dirty="0">
                <a:latin typeface="Arial"/>
                <a:cs typeface="Arial"/>
              </a:rPr>
              <a:t>Registration/general issues or to volunteer to help run the league: </a:t>
            </a:r>
            <a:r>
              <a:rPr lang="en-US" i="1" spc="-5" dirty="0">
                <a:latin typeface="Arial"/>
                <a:cs typeface="Arial"/>
                <a:hlinkClick r:id="rId3"/>
              </a:rPr>
              <a:t>contact@jpchildrensoccer.org</a:t>
            </a:r>
            <a:endParaRPr lang="en-US" i="1" spc="-5" dirty="0">
              <a:latin typeface="Arial"/>
              <a:cs typeface="Arial"/>
            </a:endParaRPr>
          </a:p>
          <a:p>
            <a:pPr marL="198120" algn="ctr">
              <a:lnSpc>
                <a:spcPts val="2130"/>
              </a:lnSpc>
              <a:spcBef>
                <a:spcPts val="100"/>
              </a:spcBef>
            </a:pPr>
            <a:endParaRPr sz="1800" dirty="0">
              <a:latin typeface="Arial"/>
              <a:cs typeface="Arial"/>
            </a:endParaRPr>
          </a:p>
          <a:p>
            <a:pPr marL="12700" marR="5080" indent="560705" algn="ctr">
              <a:lnSpc>
                <a:spcPts val="2200"/>
              </a:lnSpc>
              <a:spcBef>
                <a:spcPts val="10"/>
              </a:spcBef>
            </a:pPr>
            <a:r>
              <a:rPr sz="1800" i="1" dirty="0">
                <a:latin typeface="Arial"/>
                <a:cs typeface="Arial"/>
              </a:rPr>
              <a:t>Coach </a:t>
            </a:r>
            <a:r>
              <a:rPr sz="1800" i="1" spc="-5" dirty="0">
                <a:latin typeface="Arial"/>
                <a:cs typeface="Arial"/>
              </a:rPr>
              <a:t>Coordinator</a:t>
            </a:r>
            <a:r>
              <a:rPr lang="en-US" sz="1800" i="1" spc="-5" dirty="0">
                <a:latin typeface="Arial"/>
                <a:cs typeface="Arial"/>
              </a:rPr>
              <a:t>:</a:t>
            </a:r>
          </a:p>
          <a:p>
            <a:pPr marL="12700" marR="5080" indent="560705" algn="ctr">
              <a:lnSpc>
                <a:spcPts val="2200"/>
              </a:lnSpc>
              <a:spcBef>
                <a:spcPts val="10"/>
              </a:spcBef>
            </a:pPr>
            <a:r>
              <a:rPr sz="1800" i="1" spc="-5" dirty="0">
                <a:latin typeface="Arial"/>
                <a:cs typeface="Arial"/>
                <a:hlinkClick r:id="rId4"/>
              </a:rPr>
              <a:t>coaches@jpchildrensoccer.org</a:t>
            </a:r>
            <a:endParaRPr lang="en-US" sz="1800" i="1" spc="-5" dirty="0">
              <a:latin typeface="Arial"/>
              <a:cs typeface="Arial"/>
            </a:endParaRPr>
          </a:p>
          <a:p>
            <a:pPr marL="12700" marR="5080" indent="560705" algn="ctr">
              <a:lnSpc>
                <a:spcPts val="2200"/>
              </a:lnSpc>
              <a:spcBef>
                <a:spcPts val="10"/>
              </a:spcBef>
            </a:pPr>
            <a:endParaRPr lang="en-US" i="1" spc="-5" dirty="0">
              <a:latin typeface="Arial"/>
              <a:cs typeface="Arial"/>
            </a:endParaRPr>
          </a:p>
          <a:p>
            <a:pPr marL="12700" marR="5080" indent="560705" algn="ctr">
              <a:lnSpc>
                <a:spcPts val="2200"/>
              </a:lnSpc>
              <a:spcBef>
                <a:spcPts val="10"/>
              </a:spcBef>
            </a:pPr>
            <a:r>
              <a:rPr lang="en-US" sz="1800" i="1" spc="-5" dirty="0">
                <a:latin typeface="Arial"/>
                <a:cs typeface="Arial"/>
              </a:rPr>
              <a:t>Equipment issues?</a:t>
            </a:r>
          </a:p>
          <a:p>
            <a:pPr marL="12700" marR="5080" indent="560705" algn="ctr">
              <a:lnSpc>
                <a:spcPts val="2200"/>
              </a:lnSpc>
              <a:spcBef>
                <a:spcPts val="10"/>
              </a:spcBef>
            </a:pPr>
            <a:r>
              <a:rPr lang="en-US" i="1" spc="-5" dirty="0">
                <a:latin typeface="Arial"/>
                <a:cs typeface="Arial"/>
                <a:hlinkClick r:id="rId5"/>
              </a:rPr>
              <a:t>jpcsequipment@gmail.com</a:t>
            </a:r>
            <a:endParaRPr lang="en-US" i="1" spc="-5" dirty="0">
              <a:latin typeface="Arial"/>
              <a:cs typeface="Arial"/>
            </a:endParaRPr>
          </a:p>
          <a:p>
            <a:pPr marL="12700" marR="5080" indent="560705" algn="ctr">
              <a:lnSpc>
                <a:spcPts val="2200"/>
              </a:lnSpc>
              <a:spcBef>
                <a:spcPts val="10"/>
              </a:spcBef>
            </a:pPr>
            <a:endParaRPr sz="1800" dirty="0">
              <a:latin typeface="Arial"/>
              <a:cs typeface="Arial"/>
            </a:endParaRPr>
          </a:p>
        </p:txBody>
      </p:sp>
      <p:sp>
        <p:nvSpPr>
          <p:cNvPr id="5" name="object 2">
            <a:extLst>
              <a:ext uri="{FF2B5EF4-FFF2-40B4-BE49-F238E27FC236}">
                <a16:creationId xmlns:a16="http://schemas.microsoft.com/office/drawing/2014/main" id="{FE507EDE-FB86-4B37-8BC3-DBC43D5AEEF1}"/>
              </a:ext>
            </a:extLst>
          </p:cNvPr>
          <p:cNvSpPr txBox="1"/>
          <p:nvPr/>
        </p:nvSpPr>
        <p:spPr>
          <a:xfrm>
            <a:off x="2092316" y="419951"/>
            <a:ext cx="5309235" cy="579645"/>
          </a:xfrm>
          <a:prstGeom prst="rect">
            <a:avLst/>
          </a:prstGeom>
        </p:spPr>
        <p:txBody>
          <a:bodyPr vert="horz" wrap="square" lIns="0" tIns="27939" rIns="0" bIns="0" rtlCol="0">
            <a:spAutoFit/>
          </a:bodyPr>
          <a:lstStyle/>
          <a:p>
            <a:pPr marL="1332865" marR="5080" indent="-1320800" algn="ctr">
              <a:lnSpc>
                <a:spcPts val="4300"/>
              </a:lnSpc>
              <a:spcBef>
                <a:spcPts val="219"/>
              </a:spcBef>
            </a:pPr>
            <a:r>
              <a:rPr lang="en-US" sz="3600" b="1" spc="-5" dirty="0">
                <a:latin typeface="Arial"/>
                <a:cs typeface="Arial"/>
              </a:rPr>
              <a:t>Contact Information</a:t>
            </a:r>
            <a:endParaRPr sz="3600" dirty="0">
              <a:latin typeface="Arial"/>
              <a:cs typeface="Arial"/>
            </a:endParaRPr>
          </a:p>
        </p:txBody>
      </p:sp>
    </p:spTree>
    <p:extLst>
      <p:ext uri="{BB962C8B-B14F-4D97-AF65-F5344CB8AC3E}">
        <p14:creationId xmlns:p14="http://schemas.microsoft.com/office/powerpoint/2010/main" val="21184250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82285" y="299720"/>
            <a:ext cx="7384415" cy="695960"/>
          </a:xfrm>
          <a:prstGeom prst="rect">
            <a:avLst/>
          </a:prstGeom>
        </p:spPr>
        <p:txBody>
          <a:bodyPr vert="horz" wrap="square" lIns="0" tIns="12700" rIns="0" bIns="0" rtlCol="0">
            <a:spAutoFit/>
          </a:bodyPr>
          <a:lstStyle/>
          <a:p>
            <a:pPr marL="12700">
              <a:lnSpc>
                <a:spcPct val="100000"/>
              </a:lnSpc>
              <a:spcBef>
                <a:spcPts val="100"/>
              </a:spcBef>
              <a:tabLst>
                <a:tab pos="2620010" algn="l"/>
                <a:tab pos="5507355" algn="l"/>
              </a:tabLst>
            </a:pPr>
            <a:r>
              <a:rPr sz="4400" b="1" dirty="0">
                <a:latin typeface="Arial"/>
                <a:cs typeface="Arial"/>
              </a:rPr>
              <a:t>A</a:t>
            </a:r>
            <a:r>
              <a:rPr sz="4400" b="1" spc="-5" dirty="0">
                <a:latin typeface="Arial"/>
                <a:cs typeface="Arial"/>
              </a:rPr>
              <a:t>bou</a:t>
            </a:r>
            <a:r>
              <a:rPr sz="4400" b="1" dirty="0">
                <a:latin typeface="Arial"/>
                <a:cs typeface="Arial"/>
              </a:rPr>
              <a:t>t</a:t>
            </a:r>
            <a:r>
              <a:rPr sz="4400" b="1" spc="-5" dirty="0">
                <a:latin typeface="Arial"/>
                <a:cs typeface="Arial"/>
              </a:rPr>
              <a:t> </a:t>
            </a:r>
            <a:r>
              <a:rPr sz="4400" b="1" dirty="0">
                <a:latin typeface="Arial"/>
                <a:cs typeface="Arial"/>
              </a:rPr>
              <a:t>JP	C</a:t>
            </a:r>
            <a:r>
              <a:rPr sz="4400" b="1" spc="-5" dirty="0">
                <a:latin typeface="Arial"/>
                <a:cs typeface="Arial"/>
              </a:rPr>
              <a:t>hild</a:t>
            </a:r>
            <a:r>
              <a:rPr sz="4400" b="1" dirty="0">
                <a:latin typeface="Arial"/>
                <a:cs typeface="Arial"/>
              </a:rPr>
              <a:t>re</a:t>
            </a:r>
            <a:r>
              <a:rPr sz="4400" b="1" spc="-5" dirty="0">
                <a:latin typeface="Arial"/>
                <a:cs typeface="Arial"/>
              </a:rPr>
              <a:t>n’</a:t>
            </a:r>
            <a:r>
              <a:rPr sz="4400" b="1" dirty="0">
                <a:latin typeface="Arial"/>
                <a:cs typeface="Arial"/>
              </a:rPr>
              <a:t>s	S</a:t>
            </a:r>
            <a:r>
              <a:rPr sz="4400" b="1" spc="-5" dirty="0">
                <a:latin typeface="Arial"/>
                <a:cs typeface="Arial"/>
              </a:rPr>
              <a:t>o</a:t>
            </a:r>
            <a:r>
              <a:rPr sz="4400" b="1" dirty="0">
                <a:latin typeface="Arial"/>
                <a:cs typeface="Arial"/>
              </a:rPr>
              <a:t>ccer</a:t>
            </a:r>
            <a:endParaRPr sz="4400">
              <a:latin typeface="Arial"/>
              <a:cs typeface="Arial"/>
            </a:endParaRPr>
          </a:p>
        </p:txBody>
      </p:sp>
      <p:sp>
        <p:nvSpPr>
          <p:cNvPr id="3" name="object 3"/>
          <p:cNvSpPr txBox="1"/>
          <p:nvPr/>
        </p:nvSpPr>
        <p:spPr>
          <a:xfrm>
            <a:off x="688324" y="1170921"/>
            <a:ext cx="7851775" cy="3759106"/>
          </a:xfrm>
          <a:prstGeom prst="rect">
            <a:avLst/>
          </a:prstGeom>
        </p:spPr>
        <p:txBody>
          <a:bodyPr vert="horz" wrap="square" lIns="0" tIns="93980" rIns="0" bIns="0" rtlCol="0">
            <a:spAutoFit/>
          </a:bodyPr>
          <a:lstStyle/>
          <a:p>
            <a:pPr marL="102235" indent="-90170">
              <a:lnSpc>
                <a:spcPct val="100000"/>
              </a:lnSpc>
              <a:spcBef>
                <a:spcPts val="740"/>
              </a:spcBef>
              <a:buSzPct val="95000"/>
              <a:buChar char="•"/>
              <a:tabLst>
                <a:tab pos="102870" algn="l"/>
              </a:tabLst>
            </a:pPr>
            <a:r>
              <a:rPr lang="en-US" sz="2000" spc="-5" dirty="0">
                <a:latin typeface="Arial"/>
                <a:cs typeface="Arial"/>
              </a:rPr>
              <a:t> </a:t>
            </a:r>
            <a:r>
              <a:rPr sz="2000" spc="-5" dirty="0">
                <a:latin typeface="Arial"/>
                <a:cs typeface="Arial"/>
              </a:rPr>
              <a:t>Completely</a:t>
            </a:r>
            <a:r>
              <a:rPr sz="2000" spc="15" dirty="0">
                <a:latin typeface="Arial"/>
                <a:cs typeface="Arial"/>
              </a:rPr>
              <a:t> </a:t>
            </a:r>
            <a:r>
              <a:rPr sz="2000" spc="-5" dirty="0">
                <a:latin typeface="Arial"/>
                <a:cs typeface="Arial"/>
              </a:rPr>
              <a:t>volunteer,</a:t>
            </a:r>
            <a:r>
              <a:rPr sz="2000" spc="15" dirty="0">
                <a:latin typeface="Arial"/>
                <a:cs typeface="Arial"/>
              </a:rPr>
              <a:t> </a:t>
            </a:r>
            <a:r>
              <a:rPr sz="2000" spc="-5" dirty="0">
                <a:latin typeface="Arial"/>
                <a:cs typeface="Arial"/>
              </a:rPr>
              <a:t>parent-run</a:t>
            </a:r>
            <a:r>
              <a:rPr sz="2000" spc="20" dirty="0">
                <a:latin typeface="Arial"/>
                <a:cs typeface="Arial"/>
              </a:rPr>
              <a:t> </a:t>
            </a:r>
            <a:r>
              <a:rPr sz="2000" spc="-5" dirty="0">
                <a:latin typeface="Arial"/>
                <a:cs typeface="Arial"/>
              </a:rPr>
              <a:t>organization</a:t>
            </a:r>
            <a:endParaRPr sz="2000" dirty="0">
              <a:latin typeface="Arial"/>
              <a:cs typeface="Arial"/>
            </a:endParaRPr>
          </a:p>
          <a:p>
            <a:pPr marL="102235" indent="-90170">
              <a:lnSpc>
                <a:spcPct val="100000"/>
              </a:lnSpc>
              <a:spcBef>
                <a:spcPts val="640"/>
              </a:spcBef>
              <a:buSzPct val="95000"/>
              <a:buChar char="•"/>
              <a:tabLst>
                <a:tab pos="102870" algn="l"/>
              </a:tabLst>
            </a:pPr>
            <a:r>
              <a:rPr lang="en-US" sz="2000" dirty="0">
                <a:latin typeface="Arial"/>
                <a:cs typeface="Arial"/>
              </a:rPr>
              <a:t> </a:t>
            </a:r>
            <a:r>
              <a:rPr sz="2000" dirty="0">
                <a:latin typeface="Arial"/>
                <a:cs typeface="Arial"/>
              </a:rPr>
              <a:t>Ages</a:t>
            </a:r>
            <a:r>
              <a:rPr sz="2000" spc="-25" dirty="0">
                <a:latin typeface="Arial"/>
                <a:cs typeface="Arial"/>
              </a:rPr>
              <a:t> </a:t>
            </a:r>
            <a:r>
              <a:rPr sz="2000" spc="-5" dirty="0">
                <a:latin typeface="Arial"/>
                <a:cs typeface="Arial"/>
              </a:rPr>
              <a:t>3.5</a:t>
            </a:r>
            <a:r>
              <a:rPr sz="2000" spc="-20" dirty="0">
                <a:latin typeface="Arial"/>
                <a:cs typeface="Arial"/>
              </a:rPr>
              <a:t> </a:t>
            </a:r>
            <a:r>
              <a:rPr sz="2000" spc="-5" dirty="0">
                <a:latin typeface="Arial"/>
                <a:cs typeface="Arial"/>
              </a:rPr>
              <a:t>to</a:t>
            </a:r>
            <a:r>
              <a:rPr sz="2000" spc="-15" dirty="0">
                <a:latin typeface="Arial"/>
                <a:cs typeface="Arial"/>
              </a:rPr>
              <a:t> </a:t>
            </a:r>
            <a:r>
              <a:rPr sz="2000" spc="-5" dirty="0">
                <a:latin typeface="Arial"/>
                <a:cs typeface="Arial"/>
              </a:rPr>
              <a:t>6.5</a:t>
            </a:r>
            <a:endParaRPr sz="2000" dirty="0">
              <a:latin typeface="Arial"/>
              <a:cs typeface="Arial"/>
            </a:endParaRPr>
          </a:p>
          <a:p>
            <a:pPr marL="102235" indent="-90170">
              <a:lnSpc>
                <a:spcPct val="100000"/>
              </a:lnSpc>
              <a:spcBef>
                <a:spcPts val="600"/>
              </a:spcBef>
              <a:buSzPct val="95000"/>
              <a:buChar char="•"/>
              <a:tabLst>
                <a:tab pos="102870" algn="l"/>
              </a:tabLst>
            </a:pPr>
            <a:r>
              <a:rPr lang="en-US" sz="2000" spc="-5" dirty="0">
                <a:latin typeface="Arial"/>
                <a:cs typeface="Arial"/>
              </a:rPr>
              <a:t> </a:t>
            </a:r>
            <a:r>
              <a:rPr sz="2000" spc="-5" dirty="0">
                <a:latin typeface="Arial"/>
                <a:cs typeface="Arial"/>
              </a:rPr>
              <a:t>Practice </a:t>
            </a:r>
            <a:r>
              <a:rPr sz="2000" dirty="0">
                <a:latin typeface="Arial"/>
                <a:cs typeface="Arial"/>
              </a:rPr>
              <a:t>and</a:t>
            </a:r>
            <a:r>
              <a:rPr sz="2000" spc="-5" dirty="0">
                <a:latin typeface="Arial"/>
                <a:cs typeface="Arial"/>
              </a:rPr>
              <a:t> </a:t>
            </a:r>
            <a:r>
              <a:rPr sz="2000" dirty="0">
                <a:latin typeface="Arial"/>
                <a:cs typeface="Arial"/>
              </a:rPr>
              <a:t>games</a:t>
            </a:r>
            <a:r>
              <a:rPr sz="2000" spc="-10" dirty="0">
                <a:latin typeface="Arial"/>
                <a:cs typeface="Arial"/>
              </a:rPr>
              <a:t> </a:t>
            </a:r>
            <a:r>
              <a:rPr sz="2000" dirty="0">
                <a:latin typeface="Arial"/>
                <a:cs typeface="Arial"/>
              </a:rPr>
              <a:t>at</a:t>
            </a:r>
            <a:r>
              <a:rPr sz="2000" spc="-10" dirty="0">
                <a:latin typeface="Arial"/>
                <a:cs typeface="Arial"/>
              </a:rPr>
              <a:t> </a:t>
            </a:r>
            <a:r>
              <a:rPr sz="2000" dirty="0">
                <a:latin typeface="Arial"/>
                <a:cs typeface="Arial"/>
              </a:rPr>
              <a:t>Pinebanks</a:t>
            </a:r>
            <a:r>
              <a:rPr sz="2000" spc="-5" dirty="0">
                <a:latin typeface="Arial"/>
                <a:cs typeface="Arial"/>
              </a:rPr>
              <a:t> Field </a:t>
            </a:r>
            <a:r>
              <a:rPr sz="2000" dirty="0">
                <a:latin typeface="Arial"/>
                <a:cs typeface="Arial"/>
              </a:rPr>
              <a:t>adjacent</a:t>
            </a:r>
            <a:r>
              <a:rPr sz="2000" spc="-10" dirty="0">
                <a:latin typeface="Arial"/>
                <a:cs typeface="Arial"/>
              </a:rPr>
              <a:t> </a:t>
            </a:r>
            <a:r>
              <a:rPr sz="2000" spc="-5" dirty="0">
                <a:latin typeface="Arial"/>
                <a:cs typeface="Arial"/>
              </a:rPr>
              <a:t>to </a:t>
            </a:r>
            <a:r>
              <a:rPr sz="2000" dirty="0">
                <a:latin typeface="Arial"/>
                <a:cs typeface="Arial"/>
              </a:rPr>
              <a:t>Jamaica</a:t>
            </a:r>
            <a:r>
              <a:rPr sz="2000" spc="-5" dirty="0">
                <a:latin typeface="Arial"/>
                <a:cs typeface="Arial"/>
              </a:rPr>
              <a:t> </a:t>
            </a:r>
            <a:r>
              <a:rPr sz="2000" dirty="0">
                <a:latin typeface="Arial"/>
                <a:cs typeface="Arial"/>
              </a:rPr>
              <a:t>Pond</a:t>
            </a:r>
          </a:p>
          <a:p>
            <a:pPr marL="102235" indent="-90170">
              <a:lnSpc>
                <a:spcPct val="100000"/>
              </a:lnSpc>
              <a:spcBef>
                <a:spcPts val="600"/>
              </a:spcBef>
              <a:buSzPct val="95000"/>
              <a:buChar char="•"/>
              <a:tabLst>
                <a:tab pos="102870" algn="l"/>
              </a:tabLst>
            </a:pPr>
            <a:r>
              <a:rPr lang="en-US" sz="2000" dirty="0">
                <a:latin typeface="Arial"/>
                <a:cs typeface="Arial"/>
              </a:rPr>
              <a:t> </a:t>
            </a:r>
            <a:r>
              <a:rPr sz="2000" dirty="0">
                <a:latin typeface="Arial"/>
                <a:cs typeface="Arial"/>
              </a:rPr>
              <a:t>Spring</a:t>
            </a:r>
            <a:r>
              <a:rPr sz="2000" spc="-25" dirty="0">
                <a:latin typeface="Arial"/>
                <a:cs typeface="Arial"/>
              </a:rPr>
              <a:t> </a:t>
            </a:r>
            <a:r>
              <a:rPr sz="2000" dirty="0">
                <a:latin typeface="Arial"/>
                <a:cs typeface="Arial"/>
              </a:rPr>
              <a:t>and</a:t>
            </a:r>
            <a:r>
              <a:rPr sz="2000" spc="-20" dirty="0">
                <a:latin typeface="Arial"/>
                <a:cs typeface="Arial"/>
              </a:rPr>
              <a:t> </a:t>
            </a:r>
            <a:r>
              <a:rPr sz="2000" spc="-5" dirty="0">
                <a:latin typeface="Arial"/>
                <a:cs typeface="Arial"/>
              </a:rPr>
              <a:t>Fall</a:t>
            </a:r>
            <a:r>
              <a:rPr sz="2000" spc="-20" dirty="0">
                <a:latin typeface="Arial"/>
                <a:cs typeface="Arial"/>
              </a:rPr>
              <a:t> </a:t>
            </a:r>
            <a:r>
              <a:rPr sz="2000" dirty="0">
                <a:latin typeface="Arial"/>
                <a:cs typeface="Arial"/>
              </a:rPr>
              <a:t>seasons</a:t>
            </a:r>
          </a:p>
          <a:p>
            <a:pPr marL="102235" indent="-90170">
              <a:lnSpc>
                <a:spcPct val="100000"/>
              </a:lnSpc>
              <a:spcBef>
                <a:spcPts val="700"/>
              </a:spcBef>
              <a:buSzPct val="95000"/>
              <a:buChar char="•"/>
              <a:tabLst>
                <a:tab pos="102870" algn="l"/>
              </a:tabLst>
            </a:pPr>
            <a:r>
              <a:rPr lang="en-US" sz="2000" dirty="0">
                <a:latin typeface="Arial"/>
                <a:cs typeface="Arial"/>
              </a:rPr>
              <a:t> </a:t>
            </a:r>
            <a:r>
              <a:rPr sz="2000" dirty="0">
                <a:latin typeface="Arial"/>
                <a:cs typeface="Arial"/>
              </a:rPr>
              <a:t>Each</a:t>
            </a:r>
            <a:r>
              <a:rPr sz="2000" spc="-10" dirty="0">
                <a:latin typeface="Arial"/>
                <a:cs typeface="Arial"/>
              </a:rPr>
              <a:t> </a:t>
            </a:r>
            <a:r>
              <a:rPr sz="2000" dirty="0">
                <a:latin typeface="Arial"/>
                <a:cs typeface="Arial"/>
              </a:rPr>
              <a:t>soccer</a:t>
            </a:r>
            <a:r>
              <a:rPr sz="2000" spc="-15" dirty="0">
                <a:latin typeface="Arial"/>
                <a:cs typeface="Arial"/>
              </a:rPr>
              <a:t> </a:t>
            </a:r>
            <a:r>
              <a:rPr sz="2000" dirty="0">
                <a:latin typeface="Arial"/>
                <a:cs typeface="Arial"/>
              </a:rPr>
              <a:t>season</a:t>
            </a:r>
            <a:r>
              <a:rPr sz="2000" spc="-10" dirty="0">
                <a:latin typeface="Arial"/>
                <a:cs typeface="Arial"/>
              </a:rPr>
              <a:t> </a:t>
            </a:r>
            <a:r>
              <a:rPr sz="2000" spc="-5" dirty="0">
                <a:latin typeface="Arial"/>
                <a:cs typeface="Arial"/>
              </a:rPr>
              <a:t>lasts</a:t>
            </a:r>
            <a:r>
              <a:rPr sz="2000" spc="-15" dirty="0">
                <a:latin typeface="Arial"/>
                <a:cs typeface="Arial"/>
              </a:rPr>
              <a:t> </a:t>
            </a:r>
            <a:r>
              <a:rPr sz="2000" spc="-5" dirty="0">
                <a:latin typeface="Arial"/>
                <a:cs typeface="Arial"/>
              </a:rPr>
              <a:t>for</a:t>
            </a:r>
            <a:r>
              <a:rPr sz="2000" spc="-15" dirty="0">
                <a:latin typeface="Arial"/>
                <a:cs typeface="Arial"/>
              </a:rPr>
              <a:t> </a:t>
            </a:r>
            <a:r>
              <a:rPr sz="2000" dirty="0">
                <a:latin typeface="Arial"/>
                <a:cs typeface="Arial"/>
              </a:rPr>
              <a:t>8</a:t>
            </a:r>
            <a:r>
              <a:rPr sz="2000" spc="-10" dirty="0">
                <a:latin typeface="Arial"/>
                <a:cs typeface="Arial"/>
              </a:rPr>
              <a:t> </a:t>
            </a:r>
            <a:r>
              <a:rPr sz="2000" dirty="0">
                <a:latin typeface="Arial"/>
                <a:cs typeface="Arial"/>
              </a:rPr>
              <a:t>weeks</a:t>
            </a:r>
          </a:p>
          <a:p>
            <a:pPr marL="12700" marR="60960">
              <a:lnSpc>
                <a:spcPct val="102499"/>
              </a:lnSpc>
              <a:spcBef>
                <a:spcPts val="540"/>
              </a:spcBef>
              <a:buSzPct val="95000"/>
              <a:buChar char="•"/>
              <a:tabLst>
                <a:tab pos="102870" algn="l"/>
              </a:tabLst>
            </a:pPr>
            <a:r>
              <a:rPr lang="en-US" sz="2000" dirty="0">
                <a:latin typeface="Arial"/>
                <a:cs typeface="Arial"/>
              </a:rPr>
              <a:t> </a:t>
            </a:r>
            <a:r>
              <a:rPr sz="2000" dirty="0">
                <a:latin typeface="Arial"/>
                <a:cs typeface="Arial"/>
              </a:rPr>
              <a:t>No</a:t>
            </a:r>
            <a:r>
              <a:rPr sz="2000" spc="-5" dirty="0">
                <a:latin typeface="Arial"/>
                <a:cs typeface="Arial"/>
              </a:rPr>
              <a:t> Saturday</a:t>
            </a:r>
            <a:r>
              <a:rPr sz="2000" spc="-10" dirty="0">
                <a:latin typeface="Arial"/>
                <a:cs typeface="Arial"/>
              </a:rPr>
              <a:t> </a:t>
            </a:r>
            <a:r>
              <a:rPr sz="2000" spc="-5" dirty="0">
                <a:latin typeface="Arial"/>
                <a:cs typeface="Arial"/>
              </a:rPr>
              <a:t>practice</a:t>
            </a:r>
            <a:r>
              <a:rPr sz="2000" dirty="0">
                <a:latin typeface="Arial"/>
                <a:cs typeface="Arial"/>
              </a:rPr>
              <a:t> on</a:t>
            </a:r>
            <a:r>
              <a:rPr sz="2000" spc="-5" dirty="0">
                <a:latin typeface="Arial"/>
                <a:cs typeface="Arial"/>
              </a:rPr>
              <a:t> </a:t>
            </a:r>
            <a:r>
              <a:rPr sz="2000" dirty="0">
                <a:latin typeface="Arial"/>
                <a:cs typeface="Arial"/>
              </a:rPr>
              <a:t>holiday</a:t>
            </a:r>
            <a:r>
              <a:rPr sz="2000" spc="-10" dirty="0">
                <a:latin typeface="Arial"/>
                <a:cs typeface="Arial"/>
              </a:rPr>
              <a:t> </a:t>
            </a:r>
            <a:r>
              <a:rPr sz="2000" dirty="0">
                <a:latin typeface="Arial"/>
                <a:cs typeface="Arial"/>
              </a:rPr>
              <a:t>weekends</a:t>
            </a:r>
            <a:r>
              <a:rPr sz="2000" spc="-5" dirty="0">
                <a:latin typeface="Arial"/>
                <a:cs typeface="Arial"/>
              </a:rPr>
              <a:t> </a:t>
            </a:r>
            <a:r>
              <a:rPr sz="2000" dirty="0">
                <a:latin typeface="Arial"/>
                <a:cs typeface="Arial"/>
              </a:rPr>
              <a:t>(Memorial</a:t>
            </a:r>
            <a:r>
              <a:rPr sz="2000" spc="-5" dirty="0">
                <a:latin typeface="Arial"/>
                <a:cs typeface="Arial"/>
              </a:rPr>
              <a:t> </a:t>
            </a:r>
            <a:r>
              <a:rPr sz="2000" dirty="0">
                <a:latin typeface="Arial"/>
                <a:cs typeface="Arial"/>
              </a:rPr>
              <a:t>Day</a:t>
            </a:r>
            <a:r>
              <a:rPr sz="2000" spc="-10" dirty="0">
                <a:latin typeface="Arial"/>
                <a:cs typeface="Arial"/>
              </a:rPr>
              <a:t> </a:t>
            </a:r>
            <a:r>
              <a:rPr sz="2000" dirty="0">
                <a:latin typeface="Arial"/>
                <a:cs typeface="Arial"/>
              </a:rPr>
              <a:t>in Spring, </a:t>
            </a:r>
            <a:r>
              <a:rPr sz="2000" spc="-545" dirty="0">
                <a:latin typeface="Arial"/>
                <a:cs typeface="Arial"/>
              </a:rPr>
              <a:t> </a:t>
            </a:r>
            <a:r>
              <a:rPr sz="2000" dirty="0">
                <a:latin typeface="Arial"/>
                <a:cs typeface="Arial"/>
              </a:rPr>
              <a:t>Columbus</a:t>
            </a:r>
            <a:r>
              <a:rPr sz="2000" spc="-10" dirty="0">
                <a:latin typeface="Arial"/>
                <a:cs typeface="Arial"/>
              </a:rPr>
              <a:t> </a:t>
            </a:r>
            <a:r>
              <a:rPr sz="2000" dirty="0">
                <a:latin typeface="Arial"/>
                <a:cs typeface="Arial"/>
              </a:rPr>
              <a:t>Day</a:t>
            </a:r>
            <a:r>
              <a:rPr sz="2000" spc="-5" dirty="0">
                <a:latin typeface="Arial"/>
                <a:cs typeface="Arial"/>
              </a:rPr>
              <a:t> </a:t>
            </a:r>
            <a:r>
              <a:rPr sz="2000" dirty="0">
                <a:latin typeface="Arial"/>
                <a:cs typeface="Arial"/>
              </a:rPr>
              <a:t>in </a:t>
            </a:r>
            <a:r>
              <a:rPr sz="2000" spc="-5" dirty="0">
                <a:latin typeface="Arial"/>
                <a:cs typeface="Arial"/>
              </a:rPr>
              <a:t>Fall)</a:t>
            </a:r>
            <a:endParaRPr lang="en-US" sz="2000" dirty="0">
              <a:latin typeface="Arial"/>
              <a:cs typeface="Arial"/>
            </a:endParaRPr>
          </a:p>
          <a:p>
            <a:pPr marL="12700" marR="60960">
              <a:lnSpc>
                <a:spcPct val="102499"/>
              </a:lnSpc>
              <a:spcBef>
                <a:spcPts val="540"/>
              </a:spcBef>
              <a:buSzPct val="95000"/>
              <a:buChar char="•"/>
              <a:tabLst>
                <a:tab pos="102870" algn="l"/>
              </a:tabLst>
            </a:pPr>
            <a:r>
              <a:rPr lang="en-US" sz="2000" spc="-5" dirty="0">
                <a:latin typeface="Arial"/>
                <a:cs typeface="Arial"/>
              </a:rPr>
              <a:t> One practice/week: Weds, Sat, or Sun</a:t>
            </a:r>
          </a:p>
          <a:p>
            <a:pPr marL="12700" marR="60960">
              <a:lnSpc>
                <a:spcPct val="102499"/>
              </a:lnSpc>
              <a:spcBef>
                <a:spcPts val="540"/>
              </a:spcBef>
              <a:buSzPct val="95000"/>
              <a:buChar char="•"/>
              <a:tabLst>
                <a:tab pos="102870" algn="l"/>
              </a:tabLst>
            </a:pPr>
            <a:r>
              <a:rPr lang="en-US" sz="2000" dirty="0">
                <a:latin typeface="Arial"/>
                <a:cs typeface="Arial"/>
              </a:rPr>
              <a:t> </a:t>
            </a:r>
            <a:r>
              <a:rPr sz="2000" dirty="0">
                <a:latin typeface="Arial"/>
                <a:cs typeface="Arial"/>
              </a:rPr>
              <a:t>JPCS is always looking </a:t>
            </a:r>
            <a:r>
              <a:rPr sz="2000" spc="-5" dirty="0">
                <a:latin typeface="Arial"/>
                <a:cs typeface="Arial"/>
              </a:rPr>
              <a:t>for </a:t>
            </a:r>
            <a:r>
              <a:rPr sz="2000" dirty="0">
                <a:latin typeface="Arial"/>
                <a:cs typeface="Arial"/>
              </a:rPr>
              <a:t>new </a:t>
            </a:r>
            <a:r>
              <a:rPr sz="2000" spc="-5" dirty="0">
                <a:latin typeface="Arial"/>
                <a:cs typeface="Arial"/>
              </a:rPr>
              <a:t>volunteers. Talk with </a:t>
            </a:r>
            <a:r>
              <a:rPr sz="2000" dirty="0">
                <a:latin typeface="Arial"/>
                <a:cs typeface="Arial"/>
              </a:rPr>
              <a:t>one of us at </a:t>
            </a:r>
            <a:r>
              <a:rPr sz="2000" spc="-5" dirty="0">
                <a:latin typeface="Arial"/>
                <a:cs typeface="Arial"/>
              </a:rPr>
              <a:t>the </a:t>
            </a:r>
            <a:r>
              <a:rPr sz="2000" spc="-545" dirty="0">
                <a:latin typeface="Arial"/>
                <a:cs typeface="Arial"/>
              </a:rPr>
              <a:t> </a:t>
            </a:r>
            <a:r>
              <a:rPr sz="2000" dirty="0">
                <a:latin typeface="Arial"/>
                <a:cs typeface="Arial"/>
              </a:rPr>
              <a:t>coaches</a:t>
            </a:r>
            <a:r>
              <a:rPr sz="2000" spc="-10" dirty="0">
                <a:latin typeface="Arial"/>
                <a:cs typeface="Arial"/>
              </a:rPr>
              <a:t> </a:t>
            </a:r>
            <a:r>
              <a:rPr sz="2000" spc="-5" dirty="0">
                <a:latin typeface="Arial"/>
                <a:cs typeface="Arial"/>
              </a:rPr>
              <a:t>meeting</a:t>
            </a:r>
            <a:r>
              <a:rPr sz="2000" dirty="0">
                <a:latin typeface="Arial"/>
                <a:cs typeface="Arial"/>
              </a:rPr>
              <a:t> if</a:t>
            </a:r>
            <a:r>
              <a:rPr sz="2000" spc="-5" dirty="0">
                <a:latin typeface="Arial"/>
                <a:cs typeface="Arial"/>
              </a:rPr>
              <a:t> interested.</a:t>
            </a:r>
            <a:endParaRPr sz="2000" dirty="0">
              <a:latin typeface="Arial"/>
              <a:cs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341086" y="498157"/>
            <a:ext cx="4467225" cy="695960"/>
          </a:xfrm>
          <a:prstGeom prst="rect">
            <a:avLst/>
          </a:prstGeom>
        </p:spPr>
        <p:txBody>
          <a:bodyPr vert="horz" wrap="square" lIns="0" tIns="12700" rIns="0" bIns="0" rtlCol="0">
            <a:spAutoFit/>
          </a:bodyPr>
          <a:lstStyle/>
          <a:p>
            <a:pPr marL="12700">
              <a:lnSpc>
                <a:spcPct val="100000"/>
              </a:lnSpc>
              <a:spcBef>
                <a:spcPts val="100"/>
              </a:spcBef>
              <a:tabLst>
                <a:tab pos="1627505" algn="l"/>
              </a:tabLst>
            </a:pPr>
            <a:r>
              <a:rPr sz="4400" b="1" dirty="0">
                <a:latin typeface="Arial"/>
                <a:cs typeface="Arial"/>
              </a:rPr>
              <a:t>JPCS	</a:t>
            </a:r>
            <a:r>
              <a:rPr sz="4400" b="1" spc="-5" dirty="0">
                <a:latin typeface="Arial"/>
                <a:cs typeface="Arial"/>
              </a:rPr>
              <a:t>Objectives</a:t>
            </a:r>
            <a:endParaRPr sz="4400">
              <a:latin typeface="Arial"/>
              <a:cs typeface="Arial"/>
            </a:endParaRPr>
          </a:p>
        </p:txBody>
      </p:sp>
      <p:sp>
        <p:nvSpPr>
          <p:cNvPr id="3" name="object 3"/>
          <p:cNvSpPr txBox="1">
            <a:spLocks noGrp="1"/>
          </p:cNvSpPr>
          <p:nvPr>
            <p:ph type="body" idx="1"/>
          </p:nvPr>
        </p:nvSpPr>
        <p:spPr>
          <a:prstGeom prst="rect">
            <a:avLst/>
          </a:prstGeom>
        </p:spPr>
        <p:txBody>
          <a:bodyPr vert="horz" wrap="square" lIns="0" tIns="478934" rIns="0" bIns="0" rtlCol="0">
            <a:spAutoFit/>
          </a:bodyPr>
          <a:lstStyle/>
          <a:p>
            <a:pPr marL="5080" algn="ctr">
              <a:lnSpc>
                <a:spcPct val="100000"/>
              </a:lnSpc>
              <a:spcBef>
                <a:spcPts val="2020"/>
              </a:spcBef>
            </a:pPr>
            <a:r>
              <a:rPr sz="3400" spc="-5" dirty="0"/>
              <a:t>Ongoing</a:t>
            </a:r>
            <a:r>
              <a:rPr sz="3400" spc="-15" dirty="0"/>
              <a:t> </a:t>
            </a:r>
            <a:r>
              <a:rPr sz="3400" dirty="0"/>
              <a:t>enjoyment</a:t>
            </a:r>
            <a:r>
              <a:rPr sz="3400" spc="-15" dirty="0"/>
              <a:t> </a:t>
            </a:r>
            <a:r>
              <a:rPr sz="3400" dirty="0"/>
              <a:t>of</a:t>
            </a:r>
            <a:r>
              <a:rPr sz="3400" spc="-15" dirty="0"/>
              <a:t> </a:t>
            </a:r>
            <a:r>
              <a:rPr sz="3400" spc="-5" dirty="0"/>
              <a:t>the</a:t>
            </a:r>
            <a:r>
              <a:rPr sz="3400" spc="-15" dirty="0"/>
              <a:t> </a:t>
            </a:r>
            <a:r>
              <a:rPr sz="3400" dirty="0"/>
              <a:t>game</a:t>
            </a:r>
            <a:endParaRPr sz="3400"/>
          </a:p>
          <a:p>
            <a:pPr marL="17780" marR="5080" algn="ctr">
              <a:lnSpc>
                <a:spcPct val="120100"/>
              </a:lnSpc>
              <a:spcBef>
                <a:spcPts val="1100"/>
              </a:spcBef>
            </a:pPr>
            <a:r>
              <a:rPr sz="3400" spc="-5" dirty="0"/>
              <a:t>Comfort</a:t>
            </a:r>
            <a:r>
              <a:rPr sz="3400" spc="-10" dirty="0"/>
              <a:t> </a:t>
            </a:r>
            <a:r>
              <a:rPr sz="3400" dirty="0"/>
              <a:t>and </a:t>
            </a:r>
            <a:r>
              <a:rPr sz="3400" spc="-5" dirty="0"/>
              <a:t>confidence</a:t>
            </a:r>
            <a:r>
              <a:rPr sz="3400" dirty="0"/>
              <a:t> </a:t>
            </a:r>
            <a:r>
              <a:rPr sz="3400" spc="-5" dirty="0"/>
              <a:t>with </a:t>
            </a:r>
            <a:r>
              <a:rPr sz="3400" dirty="0"/>
              <a:t>a ball at </a:t>
            </a:r>
            <a:r>
              <a:rPr sz="3400" spc="-930" dirty="0"/>
              <a:t> </a:t>
            </a:r>
            <a:r>
              <a:rPr sz="3400" dirty="0"/>
              <a:t>the</a:t>
            </a:r>
            <a:r>
              <a:rPr sz="3400" spc="-5" dirty="0"/>
              <a:t> </a:t>
            </a:r>
            <a:r>
              <a:rPr sz="3400" dirty="0"/>
              <a:t>feet</a:t>
            </a:r>
            <a:endParaRPr sz="3400"/>
          </a:p>
          <a:p>
            <a:pPr marL="161290" marR="148590" algn="ctr">
              <a:lnSpc>
                <a:spcPct val="120100"/>
              </a:lnSpc>
              <a:spcBef>
                <a:spcPts val="1200"/>
              </a:spcBef>
            </a:pPr>
            <a:r>
              <a:rPr sz="3400" spc="-5" dirty="0"/>
              <a:t>Gradual</a:t>
            </a:r>
            <a:r>
              <a:rPr sz="3400" spc="-10" dirty="0"/>
              <a:t> </a:t>
            </a:r>
            <a:r>
              <a:rPr sz="3400" dirty="0"/>
              <a:t>development</a:t>
            </a:r>
            <a:r>
              <a:rPr sz="3400" spc="-15" dirty="0"/>
              <a:t> </a:t>
            </a:r>
            <a:r>
              <a:rPr sz="3400" dirty="0"/>
              <a:t>of</a:t>
            </a:r>
            <a:r>
              <a:rPr sz="3400" spc="-15" dirty="0"/>
              <a:t> </a:t>
            </a:r>
            <a:r>
              <a:rPr sz="3400" dirty="0"/>
              <a:t>ball</a:t>
            </a:r>
            <a:r>
              <a:rPr sz="3400" spc="-10" dirty="0"/>
              <a:t> </a:t>
            </a:r>
            <a:r>
              <a:rPr sz="3400" spc="-5" dirty="0"/>
              <a:t>control </a:t>
            </a:r>
            <a:r>
              <a:rPr sz="3400" spc="-930" dirty="0"/>
              <a:t> </a:t>
            </a:r>
            <a:r>
              <a:rPr sz="3400" spc="-5" dirty="0"/>
              <a:t>with </a:t>
            </a:r>
            <a:r>
              <a:rPr sz="3400" dirty="0"/>
              <a:t>the feet</a:t>
            </a:r>
            <a:endParaRPr sz="3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48589" y="299720"/>
            <a:ext cx="4652010" cy="695960"/>
          </a:xfrm>
          <a:prstGeom prst="rect">
            <a:avLst/>
          </a:prstGeom>
        </p:spPr>
        <p:txBody>
          <a:bodyPr vert="horz" wrap="square" lIns="0" tIns="12700" rIns="0" bIns="0" rtlCol="0">
            <a:spAutoFit/>
          </a:bodyPr>
          <a:lstStyle/>
          <a:p>
            <a:pPr marL="12700">
              <a:lnSpc>
                <a:spcPct val="100000"/>
              </a:lnSpc>
              <a:spcBef>
                <a:spcPts val="100"/>
              </a:spcBef>
              <a:tabLst>
                <a:tab pos="1627505" algn="l"/>
              </a:tabLst>
            </a:pPr>
            <a:r>
              <a:rPr sz="4400" b="1" dirty="0">
                <a:latin typeface="Arial"/>
                <a:cs typeface="Arial"/>
              </a:rPr>
              <a:t>JPCS	</a:t>
            </a:r>
            <a:r>
              <a:rPr sz="4400" b="1" spc="-5" dirty="0">
                <a:latin typeface="Arial"/>
                <a:cs typeface="Arial"/>
              </a:rPr>
              <a:t>Philosophy</a:t>
            </a:r>
            <a:endParaRPr sz="4400">
              <a:latin typeface="Arial"/>
              <a:cs typeface="Arial"/>
            </a:endParaRPr>
          </a:p>
        </p:txBody>
      </p:sp>
      <p:sp>
        <p:nvSpPr>
          <p:cNvPr id="3" name="object 3"/>
          <p:cNvSpPr txBox="1"/>
          <p:nvPr/>
        </p:nvSpPr>
        <p:spPr>
          <a:xfrm>
            <a:off x="764524" y="1328767"/>
            <a:ext cx="7526655" cy="4775200"/>
          </a:xfrm>
          <a:prstGeom prst="rect">
            <a:avLst/>
          </a:prstGeom>
        </p:spPr>
        <p:txBody>
          <a:bodyPr vert="horz" wrap="square" lIns="0" tIns="12700" rIns="0" bIns="0" rtlCol="0">
            <a:spAutoFit/>
          </a:bodyPr>
          <a:lstStyle/>
          <a:p>
            <a:pPr marL="12700" marR="130175">
              <a:lnSpc>
                <a:spcPct val="109800"/>
              </a:lnSpc>
              <a:spcBef>
                <a:spcPts val="100"/>
              </a:spcBef>
            </a:pPr>
            <a:r>
              <a:rPr sz="2200" dirty="0">
                <a:latin typeface="Arial"/>
                <a:cs typeface="Arial"/>
              </a:rPr>
              <a:t>JP Children’s Soccer is </a:t>
            </a:r>
            <a:r>
              <a:rPr sz="2200" spc="-5" dirty="0">
                <a:latin typeface="Arial"/>
                <a:cs typeface="Arial"/>
              </a:rPr>
              <a:t>dedicated to </a:t>
            </a:r>
            <a:r>
              <a:rPr sz="2200" dirty="0">
                <a:latin typeface="Arial"/>
                <a:cs typeface="Arial"/>
              </a:rPr>
              <a:t>providing children </a:t>
            </a:r>
            <a:r>
              <a:rPr sz="2200" spc="-5" dirty="0">
                <a:latin typeface="Arial"/>
                <a:cs typeface="Arial"/>
              </a:rPr>
              <a:t>with </a:t>
            </a:r>
            <a:r>
              <a:rPr sz="2200" spc="-600" dirty="0">
                <a:latin typeface="Arial"/>
                <a:cs typeface="Arial"/>
              </a:rPr>
              <a:t> </a:t>
            </a:r>
            <a:r>
              <a:rPr sz="2200" dirty="0">
                <a:latin typeface="Arial"/>
                <a:cs typeface="Arial"/>
              </a:rPr>
              <a:t>an experience in which </a:t>
            </a:r>
            <a:r>
              <a:rPr sz="2200" spc="-5" dirty="0">
                <a:latin typeface="Arial"/>
                <a:cs typeface="Arial"/>
              </a:rPr>
              <a:t>they </a:t>
            </a:r>
            <a:r>
              <a:rPr sz="2200" dirty="0">
                <a:latin typeface="Arial"/>
                <a:cs typeface="Arial"/>
              </a:rPr>
              <a:t>will </a:t>
            </a:r>
            <a:r>
              <a:rPr sz="2200" b="1" spc="-5" dirty="0">
                <a:latin typeface="Arial"/>
                <a:cs typeface="Arial"/>
              </a:rPr>
              <a:t>have fun, </a:t>
            </a:r>
            <a:r>
              <a:rPr sz="2200" b="1" dirty="0">
                <a:latin typeface="Arial"/>
                <a:cs typeface="Arial"/>
              </a:rPr>
              <a:t>feel </a:t>
            </a:r>
            <a:r>
              <a:rPr sz="2200" b="1" spc="-5" dirty="0">
                <a:latin typeface="Arial"/>
                <a:cs typeface="Arial"/>
              </a:rPr>
              <a:t>good about </a:t>
            </a:r>
            <a:r>
              <a:rPr sz="2200" b="1" spc="-600" dirty="0">
                <a:latin typeface="Arial"/>
                <a:cs typeface="Arial"/>
              </a:rPr>
              <a:t> </a:t>
            </a:r>
            <a:r>
              <a:rPr sz="2200" b="1" spc="-5" dirty="0">
                <a:latin typeface="Arial"/>
                <a:cs typeface="Arial"/>
              </a:rPr>
              <a:t>themselves </a:t>
            </a:r>
            <a:r>
              <a:rPr sz="2200" dirty="0">
                <a:latin typeface="Arial"/>
                <a:cs typeface="Arial"/>
              </a:rPr>
              <a:t>and, at </a:t>
            </a:r>
            <a:r>
              <a:rPr sz="2200" spc="-5" dirty="0">
                <a:latin typeface="Arial"/>
                <a:cs typeface="Arial"/>
              </a:rPr>
              <a:t>the </a:t>
            </a:r>
            <a:r>
              <a:rPr sz="2200" dirty="0">
                <a:latin typeface="Arial"/>
                <a:cs typeface="Arial"/>
              </a:rPr>
              <a:t>same </a:t>
            </a:r>
            <a:r>
              <a:rPr sz="2200" spc="-5" dirty="0">
                <a:latin typeface="Arial"/>
                <a:cs typeface="Arial"/>
              </a:rPr>
              <a:t>time, </a:t>
            </a:r>
            <a:r>
              <a:rPr sz="2200" b="1" dirty="0">
                <a:latin typeface="Arial"/>
                <a:cs typeface="Arial"/>
              </a:rPr>
              <a:t>learn basic </a:t>
            </a:r>
            <a:r>
              <a:rPr sz="2200" b="1" spc="-5" dirty="0">
                <a:latin typeface="Arial"/>
                <a:cs typeface="Arial"/>
              </a:rPr>
              <a:t>soccer </a:t>
            </a:r>
            <a:r>
              <a:rPr sz="2200" b="1" dirty="0">
                <a:latin typeface="Arial"/>
                <a:cs typeface="Arial"/>
              </a:rPr>
              <a:t> </a:t>
            </a:r>
            <a:r>
              <a:rPr sz="2200" b="1" spc="-5" dirty="0">
                <a:latin typeface="Arial"/>
                <a:cs typeface="Arial"/>
              </a:rPr>
              <a:t>skills.</a:t>
            </a:r>
            <a:endParaRPr sz="2200">
              <a:latin typeface="Arial"/>
              <a:cs typeface="Arial"/>
            </a:endParaRPr>
          </a:p>
          <a:p>
            <a:pPr>
              <a:lnSpc>
                <a:spcPct val="100000"/>
              </a:lnSpc>
              <a:spcBef>
                <a:spcPts val="25"/>
              </a:spcBef>
            </a:pPr>
            <a:endParaRPr sz="3550">
              <a:latin typeface="Arial"/>
              <a:cs typeface="Arial"/>
            </a:endParaRPr>
          </a:p>
          <a:p>
            <a:pPr marL="12700" marR="5080">
              <a:lnSpc>
                <a:spcPct val="111000"/>
              </a:lnSpc>
            </a:pPr>
            <a:r>
              <a:rPr sz="2200" dirty="0">
                <a:latin typeface="Arial"/>
                <a:cs typeface="Arial"/>
              </a:rPr>
              <a:t>JP</a:t>
            </a:r>
            <a:r>
              <a:rPr sz="2200" spc="-10" dirty="0">
                <a:latin typeface="Arial"/>
                <a:cs typeface="Arial"/>
              </a:rPr>
              <a:t> </a:t>
            </a:r>
            <a:r>
              <a:rPr sz="2200" dirty="0">
                <a:latin typeface="Arial"/>
                <a:cs typeface="Arial"/>
              </a:rPr>
              <a:t>Children’s</a:t>
            </a:r>
            <a:r>
              <a:rPr sz="2200" spc="-10" dirty="0">
                <a:latin typeface="Arial"/>
                <a:cs typeface="Arial"/>
              </a:rPr>
              <a:t> </a:t>
            </a:r>
            <a:r>
              <a:rPr sz="2200" dirty="0">
                <a:latin typeface="Arial"/>
                <a:cs typeface="Arial"/>
              </a:rPr>
              <a:t>Soccer</a:t>
            </a:r>
            <a:r>
              <a:rPr sz="2200" spc="-10" dirty="0">
                <a:latin typeface="Arial"/>
                <a:cs typeface="Arial"/>
              </a:rPr>
              <a:t> </a:t>
            </a:r>
            <a:r>
              <a:rPr sz="2200" spc="-5" dirty="0">
                <a:latin typeface="Arial"/>
                <a:cs typeface="Arial"/>
              </a:rPr>
              <a:t>introduces</a:t>
            </a:r>
            <a:r>
              <a:rPr sz="2200" spc="-10" dirty="0">
                <a:latin typeface="Arial"/>
                <a:cs typeface="Arial"/>
              </a:rPr>
              <a:t> </a:t>
            </a:r>
            <a:r>
              <a:rPr sz="2200" dirty="0">
                <a:latin typeface="Arial"/>
                <a:cs typeface="Arial"/>
              </a:rPr>
              <a:t>kids</a:t>
            </a:r>
            <a:r>
              <a:rPr sz="2200" spc="-10" dirty="0">
                <a:latin typeface="Arial"/>
                <a:cs typeface="Arial"/>
              </a:rPr>
              <a:t> </a:t>
            </a:r>
            <a:r>
              <a:rPr sz="2200" spc="-5" dirty="0">
                <a:latin typeface="Arial"/>
                <a:cs typeface="Arial"/>
              </a:rPr>
              <a:t>to the </a:t>
            </a:r>
            <a:r>
              <a:rPr sz="2200" dirty="0">
                <a:latin typeface="Arial"/>
                <a:cs typeface="Arial"/>
              </a:rPr>
              <a:t>concept</a:t>
            </a:r>
            <a:r>
              <a:rPr sz="2200" spc="-10" dirty="0">
                <a:latin typeface="Arial"/>
                <a:cs typeface="Arial"/>
              </a:rPr>
              <a:t> </a:t>
            </a:r>
            <a:r>
              <a:rPr sz="2200" dirty="0">
                <a:latin typeface="Arial"/>
                <a:cs typeface="Arial"/>
              </a:rPr>
              <a:t>of</a:t>
            </a:r>
            <a:r>
              <a:rPr sz="2200" spc="-5" dirty="0">
                <a:latin typeface="Arial"/>
                <a:cs typeface="Arial"/>
              </a:rPr>
              <a:t> </a:t>
            </a:r>
            <a:r>
              <a:rPr sz="2200" b="1" dirty="0">
                <a:latin typeface="Arial"/>
                <a:cs typeface="Arial"/>
              </a:rPr>
              <a:t>being </a:t>
            </a:r>
            <a:r>
              <a:rPr sz="2200" b="1" spc="-600" dirty="0">
                <a:latin typeface="Arial"/>
                <a:cs typeface="Arial"/>
              </a:rPr>
              <a:t> </a:t>
            </a:r>
            <a:r>
              <a:rPr sz="2200" b="1" spc="-5" dirty="0">
                <a:latin typeface="Arial"/>
                <a:cs typeface="Arial"/>
              </a:rPr>
              <a:t>on</a:t>
            </a:r>
            <a:r>
              <a:rPr sz="2200" b="1" spc="-10" dirty="0">
                <a:latin typeface="Arial"/>
                <a:cs typeface="Arial"/>
              </a:rPr>
              <a:t> </a:t>
            </a:r>
            <a:r>
              <a:rPr sz="2200" b="1" dirty="0">
                <a:latin typeface="Arial"/>
                <a:cs typeface="Arial"/>
              </a:rPr>
              <a:t>a team </a:t>
            </a:r>
            <a:r>
              <a:rPr sz="2200" b="1" spc="-5" dirty="0">
                <a:latin typeface="Arial"/>
                <a:cs typeface="Arial"/>
              </a:rPr>
              <a:t>while</a:t>
            </a:r>
            <a:r>
              <a:rPr sz="2200" b="1" dirty="0">
                <a:latin typeface="Arial"/>
                <a:cs typeface="Arial"/>
              </a:rPr>
              <a:t> </a:t>
            </a:r>
            <a:r>
              <a:rPr sz="2200" b="1" spc="-5" dirty="0">
                <a:latin typeface="Arial"/>
                <a:cs typeface="Arial"/>
              </a:rPr>
              <a:t>learning and playing soccer</a:t>
            </a:r>
            <a:r>
              <a:rPr sz="2200" spc="-5" dirty="0">
                <a:latin typeface="Arial"/>
                <a:cs typeface="Arial"/>
              </a:rPr>
              <a:t>, and </a:t>
            </a:r>
            <a:r>
              <a:rPr sz="2200" dirty="0">
                <a:latin typeface="Arial"/>
                <a:cs typeface="Arial"/>
              </a:rPr>
              <a:t> </a:t>
            </a:r>
            <a:r>
              <a:rPr sz="2200" spc="-5" dirty="0">
                <a:latin typeface="Arial"/>
                <a:cs typeface="Arial"/>
              </a:rPr>
              <a:t>connects the</a:t>
            </a:r>
            <a:r>
              <a:rPr sz="2200" dirty="0">
                <a:latin typeface="Arial"/>
                <a:cs typeface="Arial"/>
              </a:rPr>
              <a:t> </a:t>
            </a:r>
            <a:r>
              <a:rPr sz="2200" spc="-5" dirty="0">
                <a:latin typeface="Arial"/>
                <a:cs typeface="Arial"/>
              </a:rPr>
              <a:t>community</a:t>
            </a:r>
            <a:r>
              <a:rPr sz="2200" dirty="0">
                <a:latin typeface="Arial"/>
                <a:cs typeface="Arial"/>
              </a:rPr>
              <a:t> in a</a:t>
            </a:r>
            <a:r>
              <a:rPr sz="2200" spc="5" dirty="0">
                <a:latin typeface="Arial"/>
                <a:cs typeface="Arial"/>
              </a:rPr>
              <a:t> </a:t>
            </a:r>
            <a:r>
              <a:rPr sz="2200" spc="-5" dirty="0">
                <a:latin typeface="Arial"/>
                <a:cs typeface="Arial"/>
              </a:rPr>
              <a:t>fun</a:t>
            </a:r>
            <a:r>
              <a:rPr sz="2200" dirty="0">
                <a:latin typeface="Arial"/>
                <a:cs typeface="Arial"/>
              </a:rPr>
              <a:t> </a:t>
            </a:r>
            <a:r>
              <a:rPr sz="2200" spc="-5" dirty="0">
                <a:latin typeface="Arial"/>
                <a:cs typeface="Arial"/>
              </a:rPr>
              <a:t>outdoor</a:t>
            </a:r>
            <a:r>
              <a:rPr sz="2200" dirty="0">
                <a:latin typeface="Arial"/>
                <a:cs typeface="Arial"/>
              </a:rPr>
              <a:t> </a:t>
            </a:r>
            <a:r>
              <a:rPr sz="2200" spc="-5" dirty="0">
                <a:latin typeface="Arial"/>
                <a:cs typeface="Arial"/>
              </a:rPr>
              <a:t>activity.</a:t>
            </a:r>
            <a:endParaRPr sz="2200">
              <a:latin typeface="Arial"/>
              <a:cs typeface="Arial"/>
            </a:endParaRPr>
          </a:p>
          <a:p>
            <a:pPr>
              <a:lnSpc>
                <a:spcPct val="100000"/>
              </a:lnSpc>
              <a:spcBef>
                <a:spcPts val="30"/>
              </a:spcBef>
            </a:pPr>
            <a:endParaRPr sz="3550">
              <a:latin typeface="Arial"/>
              <a:cs typeface="Arial"/>
            </a:endParaRPr>
          </a:p>
          <a:p>
            <a:pPr marL="12700" marR="160020">
              <a:lnSpc>
                <a:spcPct val="111000"/>
              </a:lnSpc>
            </a:pPr>
            <a:r>
              <a:rPr sz="2200" b="1" spc="-5" dirty="0">
                <a:latin typeface="Arial"/>
                <a:cs typeface="Arial"/>
              </a:rPr>
              <a:t>Children</a:t>
            </a:r>
            <a:r>
              <a:rPr sz="2200" b="1" dirty="0">
                <a:latin typeface="Arial"/>
                <a:cs typeface="Arial"/>
              </a:rPr>
              <a:t> are</a:t>
            </a:r>
            <a:r>
              <a:rPr sz="2200" b="1" spc="5" dirty="0">
                <a:latin typeface="Arial"/>
                <a:cs typeface="Arial"/>
              </a:rPr>
              <a:t> </a:t>
            </a:r>
            <a:r>
              <a:rPr sz="2200" b="1" spc="-5" dirty="0">
                <a:latin typeface="Arial"/>
                <a:cs typeface="Arial"/>
              </a:rPr>
              <a:t>natural</a:t>
            </a:r>
            <a:r>
              <a:rPr sz="2200" b="1" dirty="0">
                <a:latin typeface="Arial"/>
                <a:cs typeface="Arial"/>
              </a:rPr>
              <a:t> </a:t>
            </a:r>
            <a:r>
              <a:rPr sz="2200" b="1" spc="-5" dirty="0">
                <a:latin typeface="Arial"/>
                <a:cs typeface="Arial"/>
              </a:rPr>
              <a:t>soccer</a:t>
            </a:r>
            <a:r>
              <a:rPr sz="2200" b="1" spc="5" dirty="0">
                <a:latin typeface="Arial"/>
                <a:cs typeface="Arial"/>
              </a:rPr>
              <a:t> </a:t>
            </a:r>
            <a:r>
              <a:rPr sz="2200" b="1" spc="-5" dirty="0">
                <a:latin typeface="Arial"/>
                <a:cs typeface="Arial"/>
              </a:rPr>
              <a:t>players</a:t>
            </a:r>
            <a:r>
              <a:rPr sz="2200" spc="-5" dirty="0">
                <a:latin typeface="Arial"/>
                <a:cs typeface="Arial"/>
              </a:rPr>
              <a:t>;</a:t>
            </a:r>
            <a:r>
              <a:rPr sz="2200" dirty="0">
                <a:latin typeface="Arial"/>
                <a:cs typeface="Arial"/>
              </a:rPr>
              <a:t> </a:t>
            </a:r>
            <a:r>
              <a:rPr sz="2200" spc="-5" dirty="0">
                <a:latin typeface="Arial"/>
                <a:cs typeface="Arial"/>
              </a:rPr>
              <a:t>therefore,</a:t>
            </a:r>
            <a:r>
              <a:rPr sz="2200" dirty="0">
                <a:latin typeface="Arial"/>
                <a:cs typeface="Arial"/>
              </a:rPr>
              <a:t> </a:t>
            </a:r>
            <a:r>
              <a:rPr sz="2200" spc="-5" dirty="0">
                <a:latin typeface="Arial"/>
                <a:cs typeface="Arial"/>
              </a:rPr>
              <a:t>the</a:t>
            </a:r>
            <a:r>
              <a:rPr sz="2200" spc="5" dirty="0">
                <a:latin typeface="Arial"/>
                <a:cs typeface="Arial"/>
              </a:rPr>
              <a:t> </a:t>
            </a:r>
            <a:r>
              <a:rPr sz="2200" dirty="0">
                <a:latin typeface="Arial"/>
                <a:cs typeface="Arial"/>
              </a:rPr>
              <a:t>role</a:t>
            </a:r>
            <a:r>
              <a:rPr sz="2200" spc="5" dirty="0">
                <a:latin typeface="Arial"/>
                <a:cs typeface="Arial"/>
              </a:rPr>
              <a:t> </a:t>
            </a:r>
            <a:r>
              <a:rPr sz="2200" dirty="0">
                <a:latin typeface="Arial"/>
                <a:cs typeface="Arial"/>
              </a:rPr>
              <a:t>of </a:t>
            </a:r>
            <a:r>
              <a:rPr sz="2200" spc="-595" dirty="0">
                <a:latin typeface="Arial"/>
                <a:cs typeface="Arial"/>
              </a:rPr>
              <a:t> </a:t>
            </a:r>
            <a:r>
              <a:rPr sz="2200" spc="-5" dirty="0">
                <a:latin typeface="Arial"/>
                <a:cs typeface="Arial"/>
              </a:rPr>
              <a:t>the</a:t>
            </a:r>
            <a:r>
              <a:rPr sz="2200" dirty="0">
                <a:latin typeface="Arial"/>
                <a:cs typeface="Arial"/>
              </a:rPr>
              <a:t> Coach should be </a:t>
            </a:r>
            <a:r>
              <a:rPr sz="2200" spc="-5" dirty="0">
                <a:latin typeface="Arial"/>
                <a:cs typeface="Arial"/>
              </a:rPr>
              <a:t>to</a:t>
            </a:r>
            <a:r>
              <a:rPr sz="2200" dirty="0">
                <a:latin typeface="Arial"/>
                <a:cs typeface="Arial"/>
              </a:rPr>
              <a:t> provide</a:t>
            </a:r>
            <a:r>
              <a:rPr sz="2200" spc="5" dirty="0">
                <a:latin typeface="Arial"/>
                <a:cs typeface="Arial"/>
              </a:rPr>
              <a:t> </a:t>
            </a:r>
            <a:r>
              <a:rPr sz="2200" spc="-5" dirty="0">
                <a:latin typeface="Arial"/>
                <a:cs typeface="Arial"/>
              </a:rPr>
              <a:t>positive</a:t>
            </a:r>
            <a:r>
              <a:rPr sz="2200" dirty="0">
                <a:latin typeface="Arial"/>
                <a:cs typeface="Arial"/>
              </a:rPr>
              <a:t> </a:t>
            </a:r>
            <a:r>
              <a:rPr sz="2200" spc="-5" dirty="0">
                <a:latin typeface="Arial"/>
                <a:cs typeface="Arial"/>
              </a:rPr>
              <a:t>reinforcement </a:t>
            </a:r>
            <a:r>
              <a:rPr sz="2200" dirty="0">
                <a:latin typeface="Arial"/>
                <a:cs typeface="Arial"/>
              </a:rPr>
              <a:t>as </a:t>
            </a:r>
            <a:r>
              <a:rPr sz="2200" spc="5" dirty="0">
                <a:latin typeface="Arial"/>
                <a:cs typeface="Arial"/>
              </a:rPr>
              <a:t> </a:t>
            </a:r>
            <a:r>
              <a:rPr sz="2200" dirty="0">
                <a:latin typeface="Arial"/>
                <a:cs typeface="Arial"/>
              </a:rPr>
              <a:t>well</a:t>
            </a:r>
            <a:r>
              <a:rPr sz="2200" spc="-5" dirty="0">
                <a:latin typeface="Arial"/>
                <a:cs typeface="Arial"/>
              </a:rPr>
              <a:t> </a:t>
            </a:r>
            <a:r>
              <a:rPr sz="2200" dirty="0">
                <a:latin typeface="Arial"/>
                <a:cs typeface="Arial"/>
              </a:rPr>
              <a:t>as</a:t>
            </a:r>
            <a:r>
              <a:rPr sz="2200" spc="-5" dirty="0">
                <a:latin typeface="Arial"/>
                <a:cs typeface="Arial"/>
              </a:rPr>
              <a:t> instruction.</a:t>
            </a:r>
            <a:endParaRPr sz="220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540743" y="1181779"/>
            <a:ext cx="8149590" cy="3538148"/>
          </a:xfrm>
          <a:prstGeom prst="rect">
            <a:avLst/>
          </a:prstGeom>
        </p:spPr>
        <p:txBody>
          <a:bodyPr vert="horz" wrap="square" lIns="0" tIns="13970" rIns="0" bIns="0" rtlCol="0">
            <a:spAutoFit/>
          </a:bodyPr>
          <a:lstStyle/>
          <a:p>
            <a:pPr marL="12700" marR="162560" algn="ctr">
              <a:lnSpc>
                <a:spcPct val="99800"/>
              </a:lnSpc>
              <a:spcBef>
                <a:spcPts val="110"/>
              </a:spcBef>
              <a:tabLst>
                <a:tab pos="817244" algn="l"/>
                <a:tab pos="1138555" algn="l"/>
                <a:tab pos="1568450" algn="l"/>
                <a:tab pos="2239645" algn="l"/>
                <a:tab pos="2641600" algn="l"/>
                <a:tab pos="4491990" algn="l"/>
                <a:tab pos="4733925" algn="l"/>
                <a:tab pos="5109210" algn="l"/>
                <a:tab pos="5297170" algn="l"/>
                <a:tab pos="5833110" algn="l"/>
                <a:tab pos="6047105" algn="l"/>
                <a:tab pos="6342380" algn="l"/>
                <a:tab pos="6450965" algn="l"/>
                <a:tab pos="6557009" algn="l"/>
                <a:tab pos="6718300" algn="l"/>
              </a:tabLst>
            </a:pPr>
            <a:r>
              <a:rPr sz="3800" dirty="0">
                <a:latin typeface="Arial"/>
                <a:cs typeface="Arial"/>
              </a:rPr>
              <a:t>“</a:t>
            </a:r>
            <a:r>
              <a:rPr sz="3800" spc="-5" dirty="0">
                <a:latin typeface="Arial"/>
                <a:cs typeface="Arial"/>
              </a:rPr>
              <a:t>T</a:t>
            </a:r>
            <a:r>
              <a:rPr sz="3800" dirty="0">
                <a:latin typeface="Arial"/>
                <a:cs typeface="Arial"/>
              </a:rPr>
              <a:t>he	most</a:t>
            </a:r>
            <a:r>
              <a:rPr sz="3800" spc="-5" dirty="0">
                <a:latin typeface="Arial"/>
                <a:cs typeface="Arial"/>
              </a:rPr>
              <a:t> f</a:t>
            </a:r>
            <a:r>
              <a:rPr sz="3800" dirty="0">
                <a:latin typeface="Arial"/>
                <a:cs typeface="Arial"/>
              </a:rPr>
              <a:t>undamen</a:t>
            </a:r>
            <a:r>
              <a:rPr sz="3800" spc="-5" dirty="0">
                <a:latin typeface="Arial"/>
                <a:cs typeface="Arial"/>
              </a:rPr>
              <a:t>t</a:t>
            </a:r>
            <a:r>
              <a:rPr sz="3800" dirty="0">
                <a:latin typeface="Arial"/>
                <a:cs typeface="Arial"/>
              </a:rPr>
              <a:t>al	skill	in		soccer  is</a:t>
            </a:r>
            <a:r>
              <a:rPr sz="3800" spc="-5" dirty="0">
                <a:latin typeface="Arial"/>
                <a:cs typeface="Arial"/>
              </a:rPr>
              <a:t> </a:t>
            </a:r>
            <a:r>
              <a:rPr sz="3800" dirty="0">
                <a:latin typeface="Arial"/>
                <a:cs typeface="Arial"/>
              </a:rPr>
              <a:t>individual	</a:t>
            </a:r>
            <a:r>
              <a:rPr sz="3800" spc="-5" dirty="0">
                <a:latin typeface="Arial"/>
                <a:cs typeface="Arial"/>
              </a:rPr>
              <a:t>mastery</a:t>
            </a:r>
            <a:r>
              <a:rPr sz="3800" spc="5" dirty="0">
                <a:latin typeface="Arial"/>
                <a:cs typeface="Arial"/>
              </a:rPr>
              <a:t> </a:t>
            </a:r>
            <a:r>
              <a:rPr sz="3800" dirty="0">
                <a:latin typeface="Arial"/>
                <a:cs typeface="Arial"/>
              </a:rPr>
              <a:t>of</a:t>
            </a:r>
            <a:r>
              <a:rPr sz="3800" spc="5" dirty="0">
                <a:latin typeface="Arial"/>
                <a:cs typeface="Arial"/>
              </a:rPr>
              <a:t> </a:t>
            </a:r>
            <a:r>
              <a:rPr sz="3800" spc="-5" dirty="0">
                <a:latin typeface="Arial"/>
                <a:cs typeface="Arial"/>
              </a:rPr>
              <a:t>the	</a:t>
            </a:r>
            <a:r>
              <a:rPr sz="3800" dirty="0">
                <a:latin typeface="Arial"/>
                <a:cs typeface="Arial"/>
              </a:rPr>
              <a:t>ball	and </a:t>
            </a:r>
            <a:r>
              <a:rPr sz="3800" spc="5" dirty="0">
                <a:latin typeface="Arial"/>
                <a:cs typeface="Arial"/>
              </a:rPr>
              <a:t> </a:t>
            </a:r>
            <a:r>
              <a:rPr sz="3800" spc="-5" dirty="0">
                <a:latin typeface="Arial"/>
                <a:cs typeface="Arial"/>
              </a:rPr>
              <a:t>the	creativity</a:t>
            </a:r>
            <a:r>
              <a:rPr sz="3800" spc="10" dirty="0">
                <a:latin typeface="Arial"/>
                <a:cs typeface="Arial"/>
              </a:rPr>
              <a:t> </a:t>
            </a:r>
            <a:r>
              <a:rPr sz="3800" spc="-5" dirty="0">
                <a:latin typeface="Arial"/>
                <a:cs typeface="Arial"/>
              </a:rPr>
              <a:t>that</a:t>
            </a:r>
            <a:r>
              <a:rPr sz="3800" spc="10" dirty="0">
                <a:latin typeface="Arial"/>
                <a:cs typeface="Arial"/>
              </a:rPr>
              <a:t> </a:t>
            </a:r>
            <a:r>
              <a:rPr sz="3800" dirty="0">
                <a:latin typeface="Arial"/>
                <a:cs typeface="Arial"/>
              </a:rPr>
              <a:t>comes</a:t>
            </a:r>
            <a:r>
              <a:rPr sz="3800" spc="15" dirty="0">
                <a:latin typeface="Arial"/>
                <a:cs typeface="Arial"/>
              </a:rPr>
              <a:t> </a:t>
            </a:r>
            <a:r>
              <a:rPr sz="3800" spc="-5" dirty="0">
                <a:latin typeface="Arial"/>
                <a:cs typeface="Arial"/>
              </a:rPr>
              <a:t>with	it. This </a:t>
            </a:r>
            <a:r>
              <a:rPr sz="3800" dirty="0">
                <a:latin typeface="Arial"/>
                <a:cs typeface="Arial"/>
              </a:rPr>
              <a:t> should	be	a	</a:t>
            </a:r>
            <a:r>
              <a:rPr sz="3800" spc="-5" dirty="0">
                <a:latin typeface="Arial"/>
                <a:cs typeface="Arial"/>
              </a:rPr>
              <a:t>priority</a:t>
            </a:r>
            <a:r>
              <a:rPr sz="3800" spc="10" dirty="0">
                <a:latin typeface="Arial"/>
                <a:cs typeface="Arial"/>
              </a:rPr>
              <a:t> </a:t>
            </a:r>
            <a:r>
              <a:rPr sz="3800" dirty="0">
                <a:latin typeface="Arial"/>
                <a:cs typeface="Arial"/>
              </a:rPr>
              <a:t>in	</a:t>
            </a:r>
            <a:r>
              <a:rPr sz="3800" spc="-5" dirty="0">
                <a:latin typeface="Arial"/>
                <a:cs typeface="Arial"/>
              </a:rPr>
              <a:t>training		</a:t>
            </a:r>
            <a:r>
              <a:rPr sz="3800" dirty="0">
                <a:latin typeface="Arial"/>
                <a:cs typeface="Arial"/>
              </a:rPr>
              <a:t>and </a:t>
            </a:r>
            <a:r>
              <a:rPr sz="3800" spc="5" dirty="0">
                <a:latin typeface="Arial"/>
                <a:cs typeface="Arial"/>
              </a:rPr>
              <a:t> </a:t>
            </a:r>
            <a:r>
              <a:rPr sz="3800" dirty="0">
                <a:latin typeface="Arial"/>
                <a:cs typeface="Arial"/>
              </a:rPr>
              <a:t>games,</a:t>
            </a:r>
            <a:r>
              <a:rPr sz="3800" spc="-5" dirty="0">
                <a:latin typeface="Arial"/>
                <a:cs typeface="Arial"/>
              </a:rPr>
              <a:t> </a:t>
            </a:r>
            <a:r>
              <a:rPr sz="3800" dirty="0">
                <a:latin typeface="Arial"/>
                <a:cs typeface="Arial"/>
              </a:rPr>
              <a:t>especially</a:t>
            </a:r>
            <a:r>
              <a:rPr sz="3800" spc="-5" dirty="0">
                <a:latin typeface="Arial"/>
                <a:cs typeface="Arial"/>
              </a:rPr>
              <a:t> </a:t>
            </a:r>
            <a:r>
              <a:rPr sz="3800" dirty="0">
                <a:latin typeface="Arial"/>
                <a:cs typeface="Arial"/>
              </a:rPr>
              <a:t>in	</a:t>
            </a:r>
            <a:r>
              <a:rPr sz="3800" spc="-5" dirty="0">
                <a:latin typeface="Arial"/>
                <a:cs typeface="Arial"/>
              </a:rPr>
              <a:t>the	</a:t>
            </a:r>
            <a:r>
              <a:rPr sz="3800" dirty="0">
                <a:latin typeface="Arial"/>
                <a:cs typeface="Arial"/>
              </a:rPr>
              <a:t>early</a:t>
            </a:r>
            <a:r>
              <a:rPr sz="3800" spc="-65" dirty="0">
                <a:latin typeface="Arial"/>
                <a:cs typeface="Arial"/>
              </a:rPr>
              <a:t> </a:t>
            </a:r>
            <a:r>
              <a:rPr sz="3800" spc="-5" dirty="0">
                <a:latin typeface="Arial"/>
                <a:cs typeface="Arial"/>
              </a:rPr>
              <a:t>years.”</a:t>
            </a:r>
            <a:endParaRPr sz="3800" dirty="0">
              <a:latin typeface="Arial"/>
              <a:cs typeface="Arial"/>
            </a:endParaRPr>
          </a:p>
          <a:p>
            <a:pPr marL="83820">
              <a:lnSpc>
                <a:spcPct val="100000"/>
              </a:lnSpc>
              <a:spcBef>
                <a:spcPts val="2990"/>
              </a:spcBef>
            </a:pPr>
            <a:r>
              <a:rPr sz="1400" b="1" dirty="0">
                <a:latin typeface="Arial"/>
                <a:cs typeface="Arial"/>
              </a:rPr>
              <a:t>From</a:t>
            </a:r>
            <a:r>
              <a:rPr sz="1400" b="1" spc="5" dirty="0">
                <a:latin typeface="Arial"/>
                <a:cs typeface="Arial"/>
              </a:rPr>
              <a:t> </a:t>
            </a:r>
            <a:r>
              <a:rPr sz="1400" b="1" i="1" dirty="0">
                <a:latin typeface="Arial"/>
                <a:cs typeface="Arial"/>
              </a:rPr>
              <a:t>Best</a:t>
            </a:r>
            <a:r>
              <a:rPr sz="1400" b="1" i="1" spc="5" dirty="0">
                <a:latin typeface="Arial"/>
                <a:cs typeface="Arial"/>
              </a:rPr>
              <a:t> </a:t>
            </a:r>
            <a:r>
              <a:rPr sz="1400" b="1" i="1" spc="-5" dirty="0">
                <a:latin typeface="Arial"/>
                <a:cs typeface="Arial"/>
              </a:rPr>
              <a:t>Practices</a:t>
            </a:r>
            <a:r>
              <a:rPr sz="1400" b="1" i="1" spc="10" dirty="0">
                <a:latin typeface="Arial"/>
                <a:cs typeface="Arial"/>
              </a:rPr>
              <a:t> </a:t>
            </a:r>
            <a:r>
              <a:rPr sz="1400" b="1" i="1" spc="-5" dirty="0">
                <a:latin typeface="Arial"/>
                <a:cs typeface="Arial"/>
              </a:rPr>
              <a:t>for</a:t>
            </a:r>
            <a:r>
              <a:rPr sz="1400" b="1" i="1" spc="10" dirty="0">
                <a:latin typeface="Arial"/>
                <a:cs typeface="Arial"/>
              </a:rPr>
              <a:t> </a:t>
            </a:r>
            <a:r>
              <a:rPr sz="1400" b="1" i="1" spc="-5" dirty="0">
                <a:latin typeface="Arial"/>
                <a:cs typeface="Arial"/>
              </a:rPr>
              <a:t>Coaching</a:t>
            </a:r>
            <a:r>
              <a:rPr sz="1400" b="1" i="1" spc="5" dirty="0">
                <a:latin typeface="Arial"/>
                <a:cs typeface="Arial"/>
              </a:rPr>
              <a:t> </a:t>
            </a:r>
            <a:r>
              <a:rPr sz="1400" b="1" i="1" spc="-5" dirty="0">
                <a:latin typeface="Arial"/>
                <a:cs typeface="Arial"/>
              </a:rPr>
              <a:t>Soccer</a:t>
            </a:r>
            <a:r>
              <a:rPr sz="1400" b="1" i="1" spc="10" dirty="0">
                <a:latin typeface="Arial"/>
                <a:cs typeface="Arial"/>
              </a:rPr>
              <a:t> </a:t>
            </a:r>
            <a:r>
              <a:rPr sz="1400" b="1" i="1" dirty="0">
                <a:latin typeface="Arial"/>
                <a:cs typeface="Arial"/>
              </a:rPr>
              <a:t>in</a:t>
            </a:r>
            <a:r>
              <a:rPr sz="1400" b="1" i="1" spc="5" dirty="0">
                <a:latin typeface="Arial"/>
                <a:cs typeface="Arial"/>
              </a:rPr>
              <a:t> </a:t>
            </a:r>
            <a:r>
              <a:rPr sz="1400" b="1" i="1" spc="-5" dirty="0">
                <a:latin typeface="Arial"/>
                <a:cs typeface="Arial"/>
              </a:rPr>
              <a:t>the</a:t>
            </a:r>
            <a:r>
              <a:rPr sz="1400" b="1" i="1" spc="15" dirty="0">
                <a:latin typeface="Arial"/>
                <a:cs typeface="Arial"/>
              </a:rPr>
              <a:t> </a:t>
            </a:r>
            <a:r>
              <a:rPr sz="1400" b="1" i="1" spc="-5" dirty="0">
                <a:latin typeface="Arial"/>
                <a:cs typeface="Arial"/>
              </a:rPr>
              <a:t>United</a:t>
            </a:r>
            <a:r>
              <a:rPr sz="1400" b="1" i="1" spc="5" dirty="0">
                <a:latin typeface="Arial"/>
                <a:cs typeface="Arial"/>
              </a:rPr>
              <a:t> </a:t>
            </a:r>
            <a:r>
              <a:rPr sz="1400" b="1" i="1" spc="-5" dirty="0">
                <a:latin typeface="Arial"/>
                <a:cs typeface="Arial"/>
              </a:rPr>
              <a:t>States</a:t>
            </a:r>
            <a:r>
              <a:rPr sz="1400" b="1" spc="-5" dirty="0">
                <a:latin typeface="Arial"/>
                <a:cs typeface="Arial"/>
              </a:rPr>
              <a:t>,</a:t>
            </a:r>
            <a:r>
              <a:rPr sz="1400" b="1" spc="5" dirty="0">
                <a:latin typeface="Arial"/>
                <a:cs typeface="Arial"/>
              </a:rPr>
              <a:t> </a:t>
            </a:r>
            <a:r>
              <a:rPr sz="1400" b="1" spc="-5" dirty="0">
                <a:latin typeface="Arial"/>
                <a:cs typeface="Arial"/>
              </a:rPr>
              <a:t>United</a:t>
            </a:r>
            <a:r>
              <a:rPr sz="1400" b="1" spc="5" dirty="0">
                <a:latin typeface="Arial"/>
                <a:cs typeface="Arial"/>
              </a:rPr>
              <a:t> </a:t>
            </a:r>
            <a:r>
              <a:rPr sz="1400" b="1" dirty="0">
                <a:latin typeface="Arial"/>
                <a:cs typeface="Arial"/>
              </a:rPr>
              <a:t>States</a:t>
            </a:r>
            <a:r>
              <a:rPr sz="1400" b="1" spc="10" dirty="0">
                <a:latin typeface="Arial"/>
                <a:cs typeface="Arial"/>
              </a:rPr>
              <a:t> </a:t>
            </a:r>
            <a:r>
              <a:rPr sz="1400" b="1" spc="-5" dirty="0">
                <a:latin typeface="Arial"/>
                <a:cs typeface="Arial"/>
              </a:rPr>
              <a:t>Soccer</a:t>
            </a:r>
            <a:r>
              <a:rPr sz="1400" b="1" spc="10" dirty="0">
                <a:latin typeface="Arial"/>
                <a:cs typeface="Arial"/>
              </a:rPr>
              <a:t> </a:t>
            </a:r>
            <a:r>
              <a:rPr sz="1400" b="1" spc="-5" dirty="0">
                <a:latin typeface="Arial"/>
                <a:cs typeface="Arial"/>
              </a:rPr>
              <a:t>Federation</a:t>
            </a:r>
            <a:endParaRPr sz="1400" dirty="0">
              <a:latin typeface="Arial"/>
              <a:cs typeface="Arial"/>
            </a:endParaRPr>
          </a:p>
        </p:txBody>
      </p:sp>
      <p:sp>
        <p:nvSpPr>
          <p:cNvPr id="3" name="object 3"/>
          <p:cNvSpPr txBox="1">
            <a:spLocks noGrp="1"/>
          </p:cNvSpPr>
          <p:nvPr>
            <p:ph type="title"/>
          </p:nvPr>
        </p:nvSpPr>
        <p:spPr>
          <a:xfrm>
            <a:off x="1266093" y="203954"/>
            <a:ext cx="6514465" cy="695960"/>
          </a:xfrm>
          <a:prstGeom prst="rect">
            <a:avLst/>
          </a:prstGeom>
        </p:spPr>
        <p:txBody>
          <a:bodyPr vert="horz" wrap="square" lIns="0" tIns="12700" rIns="0" bIns="0" rtlCol="0">
            <a:spAutoFit/>
          </a:bodyPr>
          <a:lstStyle/>
          <a:p>
            <a:pPr marL="12700">
              <a:lnSpc>
                <a:spcPct val="100000"/>
              </a:lnSpc>
              <a:spcBef>
                <a:spcPts val="100"/>
              </a:spcBef>
              <a:tabLst>
                <a:tab pos="1627505" algn="l"/>
                <a:tab pos="4794250" algn="l"/>
              </a:tabLst>
            </a:pPr>
            <a:r>
              <a:rPr sz="4400" b="1" dirty="0">
                <a:latin typeface="Arial"/>
                <a:cs typeface="Arial"/>
              </a:rPr>
              <a:t>JPCS	P</a:t>
            </a:r>
            <a:r>
              <a:rPr sz="4400" b="1" spc="-5" dirty="0">
                <a:latin typeface="Arial"/>
                <a:cs typeface="Arial"/>
              </a:rPr>
              <a:t>hilo</a:t>
            </a:r>
            <a:r>
              <a:rPr sz="4400" b="1" dirty="0">
                <a:latin typeface="Arial"/>
                <a:cs typeface="Arial"/>
              </a:rPr>
              <a:t>s</a:t>
            </a:r>
            <a:r>
              <a:rPr sz="4400" b="1" spc="-5" dirty="0">
                <a:latin typeface="Arial"/>
                <a:cs typeface="Arial"/>
              </a:rPr>
              <a:t>oph</a:t>
            </a:r>
            <a:r>
              <a:rPr sz="4400" b="1" dirty="0">
                <a:latin typeface="Arial"/>
                <a:cs typeface="Arial"/>
              </a:rPr>
              <a:t>y	(c</a:t>
            </a:r>
            <a:r>
              <a:rPr sz="4400" b="1" spc="-5" dirty="0">
                <a:latin typeface="Arial"/>
                <a:cs typeface="Arial"/>
              </a:rPr>
              <a:t>on</a:t>
            </a:r>
            <a:r>
              <a:rPr sz="4400" b="1" dirty="0">
                <a:latin typeface="Arial"/>
                <a:cs typeface="Arial"/>
              </a:rPr>
              <a:t>t</a:t>
            </a:r>
            <a:r>
              <a:rPr sz="4400" b="1" spc="-5" dirty="0">
                <a:latin typeface="Arial"/>
                <a:cs typeface="Arial"/>
              </a:rPr>
              <a:t>.</a:t>
            </a:r>
            <a:r>
              <a:rPr sz="4400" b="1" dirty="0">
                <a:latin typeface="Arial"/>
                <a:cs typeface="Arial"/>
              </a:rPr>
              <a:t>)</a:t>
            </a:r>
            <a:endParaRPr sz="4400">
              <a:latin typeface="Arial"/>
              <a:cs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17483" y="299720"/>
            <a:ext cx="6514465" cy="695960"/>
          </a:xfrm>
          <a:prstGeom prst="rect">
            <a:avLst/>
          </a:prstGeom>
        </p:spPr>
        <p:txBody>
          <a:bodyPr vert="horz" wrap="square" lIns="0" tIns="12700" rIns="0" bIns="0" rtlCol="0">
            <a:spAutoFit/>
          </a:bodyPr>
          <a:lstStyle/>
          <a:p>
            <a:pPr marL="12700">
              <a:lnSpc>
                <a:spcPct val="100000"/>
              </a:lnSpc>
              <a:spcBef>
                <a:spcPts val="100"/>
              </a:spcBef>
              <a:tabLst>
                <a:tab pos="1627505" algn="l"/>
                <a:tab pos="4794250" algn="l"/>
              </a:tabLst>
            </a:pPr>
            <a:r>
              <a:rPr sz="4400" b="1" dirty="0">
                <a:latin typeface="Arial"/>
                <a:cs typeface="Arial"/>
              </a:rPr>
              <a:t>JPCS	P</a:t>
            </a:r>
            <a:r>
              <a:rPr sz="4400" b="1" spc="-5" dirty="0">
                <a:latin typeface="Arial"/>
                <a:cs typeface="Arial"/>
              </a:rPr>
              <a:t>hilo</a:t>
            </a:r>
            <a:r>
              <a:rPr sz="4400" b="1" dirty="0">
                <a:latin typeface="Arial"/>
                <a:cs typeface="Arial"/>
              </a:rPr>
              <a:t>s</a:t>
            </a:r>
            <a:r>
              <a:rPr sz="4400" b="1" spc="-5" dirty="0">
                <a:latin typeface="Arial"/>
                <a:cs typeface="Arial"/>
              </a:rPr>
              <a:t>oph</a:t>
            </a:r>
            <a:r>
              <a:rPr sz="4400" b="1" dirty="0">
                <a:latin typeface="Arial"/>
                <a:cs typeface="Arial"/>
              </a:rPr>
              <a:t>y	(c</a:t>
            </a:r>
            <a:r>
              <a:rPr sz="4400" b="1" spc="-5" dirty="0">
                <a:latin typeface="Arial"/>
                <a:cs typeface="Arial"/>
              </a:rPr>
              <a:t>on</a:t>
            </a:r>
            <a:r>
              <a:rPr sz="4400" b="1" dirty="0">
                <a:latin typeface="Arial"/>
                <a:cs typeface="Arial"/>
              </a:rPr>
              <a:t>t</a:t>
            </a:r>
            <a:r>
              <a:rPr sz="4400" b="1" spc="-5" dirty="0">
                <a:latin typeface="Arial"/>
                <a:cs typeface="Arial"/>
              </a:rPr>
              <a:t>.</a:t>
            </a:r>
            <a:r>
              <a:rPr sz="4400" b="1" dirty="0">
                <a:latin typeface="Arial"/>
                <a:cs typeface="Arial"/>
              </a:rPr>
              <a:t>)</a:t>
            </a:r>
            <a:endParaRPr sz="4400">
              <a:latin typeface="Arial"/>
              <a:cs typeface="Arial"/>
            </a:endParaRPr>
          </a:p>
        </p:txBody>
      </p:sp>
      <p:sp>
        <p:nvSpPr>
          <p:cNvPr id="3" name="object 3"/>
          <p:cNvSpPr txBox="1">
            <a:spLocks noGrp="1"/>
          </p:cNvSpPr>
          <p:nvPr>
            <p:ph type="body" idx="1"/>
          </p:nvPr>
        </p:nvSpPr>
        <p:spPr>
          <a:prstGeom prst="rect">
            <a:avLst/>
          </a:prstGeom>
        </p:spPr>
        <p:txBody>
          <a:bodyPr vert="horz" wrap="square" lIns="0" tIns="13970" rIns="0" bIns="0" rtlCol="0">
            <a:spAutoFit/>
          </a:bodyPr>
          <a:lstStyle/>
          <a:p>
            <a:pPr marL="14604" marR="502284">
              <a:lnSpc>
                <a:spcPct val="99700"/>
              </a:lnSpc>
              <a:spcBef>
                <a:spcPts val="110"/>
              </a:spcBef>
            </a:pPr>
            <a:r>
              <a:rPr dirty="0"/>
              <a:t>Every child should have </a:t>
            </a:r>
            <a:r>
              <a:rPr spc="-5" dirty="0"/>
              <a:t>their </a:t>
            </a:r>
            <a:r>
              <a:rPr b="1" spc="-5" dirty="0">
                <a:latin typeface="Arial"/>
                <a:cs typeface="Arial"/>
              </a:rPr>
              <a:t>own ball </a:t>
            </a:r>
            <a:r>
              <a:rPr b="1" dirty="0">
                <a:latin typeface="Arial"/>
                <a:cs typeface="Arial"/>
              </a:rPr>
              <a:t>at </a:t>
            </a:r>
            <a:r>
              <a:rPr b="1" spc="-5" dirty="0">
                <a:latin typeface="Arial"/>
                <a:cs typeface="Arial"/>
              </a:rPr>
              <a:t>all </a:t>
            </a:r>
            <a:r>
              <a:rPr b="1" dirty="0">
                <a:latin typeface="Arial"/>
                <a:cs typeface="Arial"/>
              </a:rPr>
              <a:t> </a:t>
            </a:r>
            <a:r>
              <a:rPr b="1" spc="-5" dirty="0">
                <a:latin typeface="Arial"/>
                <a:cs typeface="Arial"/>
              </a:rPr>
              <a:t>times</a:t>
            </a:r>
            <a:r>
              <a:rPr spc="-5" dirty="0"/>
              <a:t>, and</a:t>
            </a:r>
            <a:r>
              <a:rPr dirty="0"/>
              <a:t> </a:t>
            </a:r>
            <a:r>
              <a:rPr b="1" spc="-5" dirty="0">
                <a:latin typeface="Arial"/>
                <a:cs typeface="Arial"/>
              </a:rPr>
              <a:t>no child should</a:t>
            </a:r>
            <a:r>
              <a:rPr b="1" spc="-10" dirty="0">
                <a:latin typeface="Arial"/>
                <a:cs typeface="Arial"/>
              </a:rPr>
              <a:t> </a:t>
            </a:r>
            <a:r>
              <a:rPr b="1" spc="-5" dirty="0">
                <a:latin typeface="Arial"/>
                <a:cs typeface="Arial"/>
              </a:rPr>
              <a:t>have</a:t>
            </a:r>
            <a:r>
              <a:rPr b="1" dirty="0">
                <a:latin typeface="Arial"/>
                <a:cs typeface="Arial"/>
              </a:rPr>
              <a:t> to</a:t>
            </a:r>
            <a:r>
              <a:rPr b="1" spc="-5" dirty="0">
                <a:latin typeface="Arial"/>
                <a:cs typeface="Arial"/>
              </a:rPr>
              <a:t> wait</a:t>
            </a:r>
            <a:r>
              <a:rPr b="1" dirty="0">
                <a:latin typeface="Arial"/>
                <a:cs typeface="Arial"/>
              </a:rPr>
              <a:t> </a:t>
            </a:r>
            <a:r>
              <a:rPr spc="-5" dirty="0"/>
              <a:t>for </a:t>
            </a:r>
            <a:r>
              <a:rPr spc="-765" dirty="0"/>
              <a:t> </a:t>
            </a:r>
            <a:r>
              <a:rPr spc="-5" dirty="0"/>
              <a:t>their</a:t>
            </a:r>
            <a:r>
              <a:rPr spc="-10" dirty="0"/>
              <a:t> </a:t>
            </a:r>
            <a:r>
              <a:rPr spc="-5" dirty="0"/>
              <a:t>turn</a:t>
            </a:r>
            <a:r>
              <a:rPr dirty="0"/>
              <a:t> </a:t>
            </a:r>
            <a:r>
              <a:rPr spc="-5" dirty="0"/>
              <a:t>to</a:t>
            </a:r>
            <a:r>
              <a:rPr dirty="0"/>
              <a:t> play.</a:t>
            </a:r>
          </a:p>
          <a:p>
            <a:pPr marL="1905">
              <a:lnSpc>
                <a:spcPct val="100000"/>
              </a:lnSpc>
              <a:spcBef>
                <a:spcPts val="10"/>
              </a:spcBef>
            </a:pPr>
            <a:endParaRPr sz="3950"/>
          </a:p>
          <a:p>
            <a:pPr marL="14604" marR="5080">
              <a:lnSpc>
                <a:spcPct val="100800"/>
              </a:lnSpc>
            </a:pPr>
            <a:r>
              <a:rPr spc="-5" dirty="0"/>
              <a:t>If</a:t>
            </a:r>
            <a:r>
              <a:rPr spc="-15" dirty="0"/>
              <a:t> </a:t>
            </a:r>
            <a:r>
              <a:rPr spc="-5" dirty="0"/>
              <a:t>nothing </a:t>
            </a:r>
            <a:r>
              <a:rPr dirty="0"/>
              <a:t>else,</a:t>
            </a:r>
            <a:r>
              <a:rPr spc="-10" dirty="0"/>
              <a:t> </a:t>
            </a:r>
            <a:r>
              <a:rPr dirty="0"/>
              <a:t>our</a:t>
            </a:r>
            <a:r>
              <a:rPr spc="-10" dirty="0"/>
              <a:t> </a:t>
            </a:r>
            <a:r>
              <a:rPr dirty="0"/>
              <a:t>goal</a:t>
            </a:r>
            <a:r>
              <a:rPr spc="-5" dirty="0"/>
              <a:t> </a:t>
            </a:r>
            <a:r>
              <a:rPr dirty="0"/>
              <a:t>is</a:t>
            </a:r>
            <a:r>
              <a:rPr spc="-10" dirty="0"/>
              <a:t> </a:t>
            </a:r>
            <a:r>
              <a:rPr spc="-5" dirty="0"/>
              <a:t>that</a:t>
            </a:r>
            <a:r>
              <a:rPr spc="-10" dirty="0"/>
              <a:t> </a:t>
            </a:r>
            <a:r>
              <a:rPr dirty="0"/>
              <a:t>each</a:t>
            </a:r>
            <a:r>
              <a:rPr spc="-5" dirty="0"/>
              <a:t> </a:t>
            </a:r>
            <a:r>
              <a:rPr dirty="0"/>
              <a:t>child</a:t>
            </a:r>
            <a:r>
              <a:rPr spc="-5" dirty="0"/>
              <a:t> </a:t>
            </a:r>
            <a:r>
              <a:rPr dirty="0"/>
              <a:t>should </a:t>
            </a:r>
            <a:r>
              <a:rPr spc="-765" dirty="0"/>
              <a:t> </a:t>
            </a:r>
            <a:r>
              <a:rPr b="1" spc="-5" dirty="0">
                <a:latin typeface="Arial"/>
                <a:cs typeface="Arial"/>
              </a:rPr>
              <a:t>touch</a:t>
            </a:r>
            <a:r>
              <a:rPr b="1" spc="-10" dirty="0">
                <a:latin typeface="Arial"/>
                <a:cs typeface="Arial"/>
              </a:rPr>
              <a:t> </a:t>
            </a:r>
            <a:r>
              <a:rPr b="1" spc="-5" dirty="0">
                <a:latin typeface="Arial"/>
                <a:cs typeface="Arial"/>
              </a:rPr>
              <a:t>the</a:t>
            </a:r>
            <a:r>
              <a:rPr b="1" dirty="0">
                <a:latin typeface="Arial"/>
                <a:cs typeface="Arial"/>
              </a:rPr>
              <a:t> </a:t>
            </a:r>
            <a:r>
              <a:rPr b="1" spc="-5" dirty="0">
                <a:latin typeface="Arial"/>
                <a:cs typeface="Arial"/>
              </a:rPr>
              <a:t>ball with their</a:t>
            </a:r>
            <a:r>
              <a:rPr b="1" dirty="0">
                <a:latin typeface="Arial"/>
                <a:cs typeface="Arial"/>
              </a:rPr>
              <a:t> feet</a:t>
            </a:r>
            <a:r>
              <a:rPr b="1" spc="-5" dirty="0">
                <a:latin typeface="Arial"/>
                <a:cs typeface="Arial"/>
              </a:rPr>
              <a:t> </a:t>
            </a:r>
            <a:r>
              <a:rPr b="1" dirty="0">
                <a:latin typeface="Arial"/>
                <a:cs typeface="Arial"/>
              </a:rPr>
              <a:t>as </a:t>
            </a:r>
            <a:r>
              <a:rPr b="1" spc="-5" dirty="0">
                <a:latin typeface="Arial"/>
                <a:cs typeface="Arial"/>
              </a:rPr>
              <a:t>many</a:t>
            </a:r>
            <a:r>
              <a:rPr b="1" dirty="0">
                <a:latin typeface="Arial"/>
                <a:cs typeface="Arial"/>
              </a:rPr>
              <a:t> </a:t>
            </a:r>
            <a:r>
              <a:rPr b="1" spc="-5" dirty="0">
                <a:latin typeface="Arial"/>
                <a:cs typeface="Arial"/>
              </a:rPr>
              <a:t>times </a:t>
            </a:r>
            <a:r>
              <a:rPr b="1" dirty="0">
                <a:latin typeface="Arial"/>
                <a:cs typeface="Arial"/>
              </a:rPr>
              <a:t> </a:t>
            </a:r>
            <a:r>
              <a:rPr b="1" spc="-5" dirty="0">
                <a:latin typeface="Arial"/>
                <a:cs typeface="Arial"/>
              </a:rPr>
              <a:t>as </a:t>
            </a:r>
            <a:r>
              <a:rPr b="1" dirty="0">
                <a:latin typeface="Arial"/>
                <a:cs typeface="Arial"/>
              </a:rPr>
              <a:t>possible </a:t>
            </a:r>
            <a:r>
              <a:rPr dirty="0"/>
              <a:t>during JP Children’s Soccer </a:t>
            </a:r>
            <a:r>
              <a:rPr spc="5" dirty="0"/>
              <a:t> </a:t>
            </a:r>
            <a:r>
              <a:rPr spc="-5" dirty="0"/>
              <a:t>practice.</a:t>
            </a:r>
          </a:p>
          <a:p>
            <a:pPr marL="1905">
              <a:lnSpc>
                <a:spcPct val="100000"/>
              </a:lnSpc>
              <a:spcBef>
                <a:spcPts val="35"/>
              </a:spcBef>
            </a:pPr>
            <a:endParaRPr sz="3950"/>
          </a:p>
          <a:p>
            <a:pPr marL="14604">
              <a:lnSpc>
                <a:spcPct val="100000"/>
              </a:lnSpc>
            </a:pPr>
            <a:r>
              <a:rPr spc="-5" dirty="0"/>
              <a:t>This</a:t>
            </a:r>
            <a:r>
              <a:rPr spc="-10" dirty="0"/>
              <a:t> </a:t>
            </a:r>
            <a:r>
              <a:rPr dirty="0"/>
              <a:t>is</a:t>
            </a:r>
            <a:r>
              <a:rPr spc="-10" dirty="0"/>
              <a:t> </a:t>
            </a:r>
            <a:r>
              <a:rPr spc="-5" dirty="0"/>
              <a:t>the foundation </a:t>
            </a:r>
            <a:r>
              <a:rPr dirty="0"/>
              <a:t>of</a:t>
            </a:r>
            <a:r>
              <a:rPr spc="-10" dirty="0"/>
              <a:t> </a:t>
            </a:r>
            <a:r>
              <a:rPr dirty="0"/>
              <a:t>all</a:t>
            </a:r>
            <a:r>
              <a:rPr spc="-5" dirty="0"/>
              <a:t> </a:t>
            </a:r>
            <a:r>
              <a:rPr dirty="0"/>
              <a:t>soccer</a:t>
            </a:r>
            <a:r>
              <a:rPr spc="-5" dirty="0"/>
              <a:t> </a:t>
            </a:r>
            <a:r>
              <a:rPr dirty="0"/>
              <a:t>skills.</a:t>
            </a:r>
          </a:p>
        </p:txBody>
      </p:sp>
      <p:pic>
        <p:nvPicPr>
          <p:cNvPr id="4" name="object 4"/>
          <p:cNvPicPr/>
          <p:nvPr/>
        </p:nvPicPr>
        <p:blipFill>
          <a:blip r:embed="rId2" cstate="print"/>
          <a:stretch>
            <a:fillRect/>
          </a:stretch>
        </p:blipFill>
        <p:spPr>
          <a:xfrm>
            <a:off x="3948290" y="2454862"/>
            <a:ext cx="699909" cy="703674"/>
          </a:xfrm>
          <a:prstGeom prst="rect">
            <a:avLst/>
          </a:prstGeom>
        </p:spPr>
      </p:pic>
      <p:pic>
        <p:nvPicPr>
          <p:cNvPr id="5" name="object 5"/>
          <p:cNvPicPr/>
          <p:nvPr/>
        </p:nvPicPr>
        <p:blipFill>
          <a:blip r:embed="rId2" cstate="print"/>
          <a:stretch>
            <a:fillRect/>
          </a:stretch>
        </p:blipFill>
        <p:spPr>
          <a:xfrm>
            <a:off x="3948290" y="4766262"/>
            <a:ext cx="699909" cy="70367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688324" y="870525"/>
            <a:ext cx="7825105" cy="5613400"/>
          </a:xfrm>
          <a:prstGeom prst="rect">
            <a:avLst/>
          </a:prstGeom>
        </p:spPr>
        <p:txBody>
          <a:bodyPr vert="horz" wrap="square" lIns="0" tIns="116840" rIns="0" bIns="0" rtlCol="0">
            <a:spAutoFit/>
          </a:bodyPr>
          <a:lstStyle/>
          <a:p>
            <a:pPr marL="97790" indent="-85725">
              <a:lnSpc>
                <a:spcPct val="100000"/>
              </a:lnSpc>
              <a:spcBef>
                <a:spcPts val="920"/>
              </a:spcBef>
              <a:buSzPct val="94736"/>
              <a:buChar char="•"/>
              <a:tabLst>
                <a:tab pos="98425" algn="l"/>
              </a:tabLst>
            </a:pPr>
            <a:r>
              <a:rPr sz="1900" dirty="0">
                <a:latin typeface="Arial"/>
                <a:cs typeface="Arial"/>
              </a:rPr>
              <a:t>Be</a:t>
            </a:r>
            <a:r>
              <a:rPr sz="1900" spc="-30" dirty="0">
                <a:latin typeface="Arial"/>
                <a:cs typeface="Arial"/>
              </a:rPr>
              <a:t> </a:t>
            </a:r>
            <a:r>
              <a:rPr sz="1900" dirty="0">
                <a:latin typeface="Arial"/>
                <a:cs typeface="Arial"/>
              </a:rPr>
              <a:t>on</a:t>
            </a:r>
            <a:r>
              <a:rPr sz="1900" spc="-25" dirty="0">
                <a:latin typeface="Arial"/>
                <a:cs typeface="Arial"/>
              </a:rPr>
              <a:t> </a:t>
            </a:r>
            <a:r>
              <a:rPr sz="1900" spc="-5" dirty="0">
                <a:latin typeface="Arial"/>
                <a:cs typeface="Arial"/>
              </a:rPr>
              <a:t>time</a:t>
            </a:r>
            <a:endParaRPr sz="1900" dirty="0">
              <a:latin typeface="Arial"/>
              <a:cs typeface="Arial"/>
            </a:endParaRPr>
          </a:p>
          <a:p>
            <a:pPr marL="12700" marR="489584">
              <a:lnSpc>
                <a:spcPct val="100899"/>
              </a:lnSpc>
              <a:spcBef>
                <a:spcPts val="800"/>
              </a:spcBef>
              <a:buSzPct val="94736"/>
              <a:buChar char="•"/>
              <a:tabLst>
                <a:tab pos="98425" algn="l"/>
              </a:tabLst>
            </a:pPr>
            <a:r>
              <a:rPr sz="1900" dirty="0">
                <a:latin typeface="Arial"/>
                <a:cs typeface="Arial"/>
              </a:rPr>
              <a:t>Do not add kids </a:t>
            </a:r>
            <a:r>
              <a:rPr sz="1900" spc="-5" dirty="0">
                <a:latin typeface="Arial"/>
                <a:cs typeface="Arial"/>
              </a:rPr>
              <a:t>to</a:t>
            </a:r>
            <a:r>
              <a:rPr sz="1900" dirty="0">
                <a:latin typeface="Arial"/>
                <a:cs typeface="Arial"/>
              </a:rPr>
              <a:t> your </a:t>
            </a:r>
            <a:r>
              <a:rPr sz="1900" spc="-5" dirty="0">
                <a:latin typeface="Arial"/>
                <a:cs typeface="Arial"/>
              </a:rPr>
              <a:t>team without</a:t>
            </a:r>
            <a:r>
              <a:rPr sz="1900" dirty="0">
                <a:latin typeface="Arial"/>
                <a:cs typeface="Arial"/>
              </a:rPr>
              <a:t> checking </a:t>
            </a:r>
            <a:r>
              <a:rPr sz="1900" spc="-5" dirty="0">
                <a:latin typeface="Arial"/>
                <a:cs typeface="Arial"/>
              </a:rPr>
              <a:t>with</a:t>
            </a:r>
            <a:r>
              <a:rPr sz="1900" spc="5" dirty="0">
                <a:latin typeface="Arial"/>
                <a:cs typeface="Arial"/>
              </a:rPr>
              <a:t> </a:t>
            </a:r>
            <a:r>
              <a:rPr sz="1900" spc="-5" dirty="0">
                <a:latin typeface="Arial"/>
                <a:cs typeface="Arial"/>
              </a:rPr>
              <a:t>the</a:t>
            </a:r>
            <a:r>
              <a:rPr sz="1900" dirty="0">
                <a:latin typeface="Arial"/>
                <a:cs typeface="Arial"/>
              </a:rPr>
              <a:t> </a:t>
            </a:r>
            <a:r>
              <a:rPr sz="1900" spc="-5" dirty="0">
                <a:latin typeface="Arial"/>
                <a:cs typeface="Arial"/>
              </a:rPr>
              <a:t>coordinators </a:t>
            </a:r>
            <a:r>
              <a:rPr sz="1900" spc="-509" dirty="0">
                <a:latin typeface="Arial"/>
                <a:cs typeface="Arial"/>
              </a:rPr>
              <a:t> </a:t>
            </a:r>
            <a:r>
              <a:rPr sz="1900" spc="-5" dirty="0">
                <a:latin typeface="Arial"/>
                <a:cs typeface="Arial"/>
              </a:rPr>
              <a:t>(liability </a:t>
            </a:r>
            <a:r>
              <a:rPr sz="1900" dirty="0">
                <a:latin typeface="Arial"/>
                <a:cs typeface="Arial"/>
              </a:rPr>
              <a:t>issues</a:t>
            </a:r>
            <a:r>
              <a:rPr sz="1900" spc="-5" dirty="0">
                <a:latin typeface="Arial"/>
                <a:cs typeface="Arial"/>
              </a:rPr>
              <a:t> </a:t>
            </a:r>
            <a:r>
              <a:rPr sz="1900" dirty="0">
                <a:latin typeface="Arial"/>
                <a:cs typeface="Arial"/>
              </a:rPr>
              <a:t>and </a:t>
            </a:r>
            <a:r>
              <a:rPr sz="1900" spc="-5" dirty="0">
                <a:latin typeface="Arial"/>
                <a:cs typeface="Arial"/>
              </a:rPr>
              <a:t>waiting</a:t>
            </a:r>
            <a:r>
              <a:rPr sz="1900" dirty="0">
                <a:latin typeface="Arial"/>
                <a:cs typeface="Arial"/>
              </a:rPr>
              <a:t> </a:t>
            </a:r>
            <a:r>
              <a:rPr sz="1900" spc="-5" dirty="0">
                <a:latin typeface="Arial"/>
                <a:cs typeface="Arial"/>
              </a:rPr>
              <a:t>lists).</a:t>
            </a:r>
            <a:endParaRPr sz="1900" dirty="0">
              <a:latin typeface="Arial"/>
              <a:cs typeface="Arial"/>
            </a:endParaRPr>
          </a:p>
          <a:p>
            <a:pPr marL="97790" indent="-85725">
              <a:lnSpc>
                <a:spcPct val="100000"/>
              </a:lnSpc>
              <a:spcBef>
                <a:spcPts val="920"/>
              </a:spcBef>
              <a:buSzPct val="94736"/>
              <a:buChar char="•"/>
              <a:tabLst>
                <a:tab pos="98425" algn="l"/>
              </a:tabLst>
            </a:pPr>
            <a:r>
              <a:rPr sz="1900" spc="-5" dirty="0">
                <a:latin typeface="Arial"/>
                <a:cs typeface="Arial"/>
              </a:rPr>
              <a:t>Cancellation</a:t>
            </a:r>
            <a:r>
              <a:rPr sz="1900" spc="-25" dirty="0">
                <a:latin typeface="Arial"/>
                <a:cs typeface="Arial"/>
              </a:rPr>
              <a:t> </a:t>
            </a:r>
            <a:r>
              <a:rPr sz="1900" dirty="0">
                <a:latin typeface="Arial"/>
                <a:cs typeface="Arial"/>
              </a:rPr>
              <a:t>if</a:t>
            </a:r>
          </a:p>
          <a:p>
            <a:pPr marL="556260" lvl="1" indent="-87630">
              <a:lnSpc>
                <a:spcPct val="100000"/>
              </a:lnSpc>
              <a:spcBef>
                <a:spcPts val="920"/>
              </a:spcBef>
              <a:buSzPct val="94736"/>
              <a:buChar char="•"/>
              <a:tabLst>
                <a:tab pos="556895" algn="l"/>
              </a:tabLst>
            </a:pPr>
            <a:r>
              <a:rPr sz="1900" dirty="0">
                <a:latin typeface="Arial"/>
                <a:cs typeface="Arial"/>
              </a:rPr>
              <a:t>rain </a:t>
            </a:r>
            <a:r>
              <a:rPr sz="1900" spc="-5" dirty="0">
                <a:latin typeface="Arial"/>
                <a:cs typeface="Arial"/>
              </a:rPr>
              <a:t>within</a:t>
            </a:r>
            <a:r>
              <a:rPr sz="1900" spc="5" dirty="0">
                <a:latin typeface="Arial"/>
                <a:cs typeface="Arial"/>
              </a:rPr>
              <a:t> </a:t>
            </a:r>
            <a:r>
              <a:rPr sz="1900" dirty="0">
                <a:latin typeface="Arial"/>
                <a:cs typeface="Arial"/>
              </a:rPr>
              <a:t>15</a:t>
            </a:r>
            <a:r>
              <a:rPr sz="1900" spc="5" dirty="0">
                <a:latin typeface="Arial"/>
                <a:cs typeface="Arial"/>
              </a:rPr>
              <a:t> </a:t>
            </a:r>
            <a:r>
              <a:rPr sz="1900" spc="-5" dirty="0">
                <a:latin typeface="Arial"/>
                <a:cs typeface="Arial"/>
              </a:rPr>
              <a:t>minutes </a:t>
            </a:r>
            <a:r>
              <a:rPr sz="1900" dirty="0">
                <a:latin typeface="Arial"/>
                <a:cs typeface="Arial"/>
              </a:rPr>
              <a:t>of </a:t>
            </a:r>
            <a:r>
              <a:rPr sz="1900" spc="-5" dirty="0">
                <a:latin typeface="Arial"/>
                <a:cs typeface="Arial"/>
              </a:rPr>
              <a:t>practice</a:t>
            </a:r>
            <a:r>
              <a:rPr sz="1900" spc="5" dirty="0">
                <a:latin typeface="Arial"/>
                <a:cs typeface="Arial"/>
              </a:rPr>
              <a:t> </a:t>
            </a:r>
            <a:r>
              <a:rPr sz="1900" dirty="0">
                <a:latin typeface="Arial"/>
                <a:cs typeface="Arial"/>
              </a:rPr>
              <a:t>or</a:t>
            </a:r>
            <a:r>
              <a:rPr sz="1900" spc="-5" dirty="0">
                <a:latin typeface="Arial"/>
                <a:cs typeface="Arial"/>
              </a:rPr>
              <a:t> </a:t>
            </a:r>
            <a:r>
              <a:rPr sz="1900" dirty="0">
                <a:latin typeface="Arial"/>
                <a:cs typeface="Arial"/>
              </a:rPr>
              <a:t>game </a:t>
            </a:r>
            <a:r>
              <a:rPr sz="1900" b="1" spc="-5" dirty="0">
                <a:latin typeface="Arial"/>
                <a:cs typeface="Arial"/>
              </a:rPr>
              <a:t>OR</a:t>
            </a:r>
            <a:r>
              <a:rPr sz="1900" b="1" spc="5" dirty="0">
                <a:latin typeface="Arial"/>
                <a:cs typeface="Arial"/>
              </a:rPr>
              <a:t> </a:t>
            </a:r>
            <a:r>
              <a:rPr sz="1900" dirty="0">
                <a:latin typeface="Arial"/>
                <a:cs typeface="Arial"/>
              </a:rPr>
              <a:t>if</a:t>
            </a:r>
            <a:r>
              <a:rPr sz="1900" spc="-5" dirty="0">
                <a:latin typeface="Arial"/>
                <a:cs typeface="Arial"/>
              </a:rPr>
              <a:t> lightning</a:t>
            </a:r>
            <a:r>
              <a:rPr sz="1900" spc="5" dirty="0">
                <a:latin typeface="Arial"/>
                <a:cs typeface="Arial"/>
              </a:rPr>
              <a:t> </a:t>
            </a:r>
            <a:r>
              <a:rPr sz="1900" dirty="0">
                <a:latin typeface="Arial"/>
                <a:cs typeface="Arial"/>
              </a:rPr>
              <a:t>in</a:t>
            </a:r>
            <a:r>
              <a:rPr sz="1900" spc="5" dirty="0">
                <a:latin typeface="Arial"/>
                <a:cs typeface="Arial"/>
              </a:rPr>
              <a:t> </a:t>
            </a:r>
            <a:r>
              <a:rPr sz="1900" spc="-5" dirty="0">
                <a:latin typeface="Arial"/>
                <a:cs typeface="Arial"/>
              </a:rPr>
              <a:t>the</a:t>
            </a:r>
            <a:r>
              <a:rPr sz="1900" dirty="0">
                <a:latin typeface="Arial"/>
                <a:cs typeface="Arial"/>
              </a:rPr>
              <a:t> area</a:t>
            </a:r>
          </a:p>
          <a:p>
            <a:pPr marL="149860" indent="-86995">
              <a:lnSpc>
                <a:spcPct val="100000"/>
              </a:lnSpc>
              <a:spcBef>
                <a:spcPts val="920"/>
              </a:spcBef>
              <a:buSzPct val="94736"/>
              <a:buChar char="•"/>
              <a:tabLst>
                <a:tab pos="150495" algn="l"/>
              </a:tabLst>
            </a:pPr>
            <a:r>
              <a:rPr sz="1900" dirty="0">
                <a:latin typeface="Arial"/>
                <a:cs typeface="Arial"/>
              </a:rPr>
              <a:t>Kids</a:t>
            </a:r>
            <a:r>
              <a:rPr sz="1900" spc="-10" dirty="0">
                <a:latin typeface="Arial"/>
                <a:cs typeface="Arial"/>
              </a:rPr>
              <a:t> </a:t>
            </a:r>
            <a:r>
              <a:rPr sz="1900" dirty="0">
                <a:latin typeface="Arial"/>
                <a:cs typeface="Arial"/>
              </a:rPr>
              <a:t>should be kept</a:t>
            </a:r>
            <a:r>
              <a:rPr sz="1900" spc="-5" dirty="0">
                <a:latin typeface="Arial"/>
                <a:cs typeface="Arial"/>
              </a:rPr>
              <a:t> </a:t>
            </a:r>
            <a:r>
              <a:rPr sz="1900" dirty="0">
                <a:latin typeface="Arial"/>
                <a:cs typeface="Arial"/>
              </a:rPr>
              <a:t>up on </a:t>
            </a:r>
            <a:r>
              <a:rPr sz="1900" spc="-5" dirty="0">
                <a:latin typeface="Arial"/>
                <a:cs typeface="Arial"/>
              </a:rPr>
              <a:t>the</a:t>
            </a:r>
            <a:r>
              <a:rPr sz="1900" dirty="0">
                <a:latin typeface="Arial"/>
                <a:cs typeface="Arial"/>
              </a:rPr>
              <a:t> </a:t>
            </a:r>
            <a:r>
              <a:rPr sz="1900" spc="-5" dirty="0">
                <a:latin typeface="Arial"/>
                <a:cs typeface="Arial"/>
              </a:rPr>
              <a:t>flat field</a:t>
            </a:r>
            <a:r>
              <a:rPr sz="1900" dirty="0">
                <a:latin typeface="Arial"/>
                <a:cs typeface="Arial"/>
              </a:rPr>
              <a:t> and out</a:t>
            </a:r>
            <a:r>
              <a:rPr sz="1900" spc="-5" dirty="0">
                <a:latin typeface="Arial"/>
                <a:cs typeface="Arial"/>
              </a:rPr>
              <a:t> </a:t>
            </a:r>
            <a:r>
              <a:rPr sz="1900" dirty="0">
                <a:latin typeface="Arial"/>
                <a:cs typeface="Arial"/>
              </a:rPr>
              <a:t>of</a:t>
            </a:r>
            <a:r>
              <a:rPr sz="1900" spc="-5" dirty="0">
                <a:latin typeface="Arial"/>
                <a:cs typeface="Arial"/>
              </a:rPr>
              <a:t> the</a:t>
            </a:r>
            <a:r>
              <a:rPr sz="1900" dirty="0">
                <a:latin typeface="Arial"/>
                <a:cs typeface="Arial"/>
              </a:rPr>
              <a:t> </a:t>
            </a:r>
            <a:r>
              <a:rPr sz="1900" spc="-5" dirty="0">
                <a:latin typeface="Arial"/>
                <a:cs typeface="Arial"/>
              </a:rPr>
              <a:t>fishbowl.</a:t>
            </a:r>
            <a:endParaRPr sz="1900" dirty="0">
              <a:latin typeface="Arial"/>
              <a:cs typeface="Arial"/>
            </a:endParaRPr>
          </a:p>
          <a:p>
            <a:pPr marL="12700" marR="288925">
              <a:lnSpc>
                <a:spcPct val="100899"/>
              </a:lnSpc>
              <a:spcBef>
                <a:spcPts val="795"/>
              </a:spcBef>
              <a:buSzPct val="94736"/>
              <a:buChar char="•"/>
              <a:tabLst>
                <a:tab pos="98425" algn="l"/>
              </a:tabLst>
            </a:pPr>
            <a:r>
              <a:rPr sz="1900" dirty="0">
                <a:latin typeface="Arial"/>
                <a:cs typeface="Arial"/>
              </a:rPr>
              <a:t>No </a:t>
            </a:r>
            <a:r>
              <a:rPr sz="1900" spc="-5" dirty="0">
                <a:latin typeface="Arial"/>
                <a:cs typeface="Arial"/>
              </a:rPr>
              <a:t>drop-offs </a:t>
            </a:r>
            <a:r>
              <a:rPr sz="1900" dirty="0">
                <a:latin typeface="Arial"/>
                <a:cs typeface="Arial"/>
              </a:rPr>
              <a:t>- a Parent or </a:t>
            </a:r>
            <a:r>
              <a:rPr sz="1900" spc="-5" dirty="0">
                <a:latin typeface="Arial"/>
                <a:cs typeface="Arial"/>
              </a:rPr>
              <a:t>Guardian </a:t>
            </a:r>
            <a:r>
              <a:rPr sz="1900" dirty="0">
                <a:latin typeface="Arial"/>
                <a:cs typeface="Arial"/>
              </a:rPr>
              <a:t>must be present at every </a:t>
            </a:r>
            <a:r>
              <a:rPr sz="1900" spc="-5" dirty="0">
                <a:latin typeface="Arial"/>
                <a:cs typeface="Arial"/>
              </a:rPr>
              <a:t>practice </a:t>
            </a:r>
            <a:r>
              <a:rPr sz="1900" spc="-515" dirty="0">
                <a:latin typeface="Arial"/>
                <a:cs typeface="Arial"/>
              </a:rPr>
              <a:t> </a:t>
            </a:r>
            <a:r>
              <a:rPr sz="1900" dirty="0">
                <a:latin typeface="Arial"/>
                <a:cs typeface="Arial"/>
              </a:rPr>
              <a:t>and</a:t>
            </a:r>
            <a:r>
              <a:rPr sz="1900" spc="-5" dirty="0">
                <a:latin typeface="Arial"/>
                <a:cs typeface="Arial"/>
              </a:rPr>
              <a:t> </a:t>
            </a:r>
            <a:r>
              <a:rPr sz="1900" dirty="0">
                <a:latin typeface="Arial"/>
                <a:cs typeface="Arial"/>
              </a:rPr>
              <a:t>every</a:t>
            </a:r>
            <a:r>
              <a:rPr sz="1900" spc="-5" dirty="0">
                <a:latin typeface="Arial"/>
                <a:cs typeface="Arial"/>
              </a:rPr>
              <a:t> </a:t>
            </a:r>
            <a:r>
              <a:rPr sz="1900" dirty="0">
                <a:latin typeface="Arial"/>
                <a:cs typeface="Arial"/>
              </a:rPr>
              <a:t>game</a:t>
            </a:r>
          </a:p>
          <a:p>
            <a:pPr marL="97790" indent="-85725">
              <a:lnSpc>
                <a:spcPct val="100000"/>
              </a:lnSpc>
              <a:spcBef>
                <a:spcPts val="919"/>
              </a:spcBef>
              <a:buSzPct val="94736"/>
              <a:buChar char="•"/>
              <a:tabLst>
                <a:tab pos="98425" algn="l"/>
              </a:tabLst>
            </a:pPr>
            <a:r>
              <a:rPr sz="1900" spc="-5" dirty="0">
                <a:latin typeface="Arial"/>
                <a:cs typeface="Arial"/>
              </a:rPr>
              <a:t>Involve</a:t>
            </a:r>
            <a:r>
              <a:rPr sz="1900" spc="-10" dirty="0">
                <a:latin typeface="Arial"/>
                <a:cs typeface="Arial"/>
              </a:rPr>
              <a:t> </a:t>
            </a:r>
            <a:r>
              <a:rPr sz="1900" spc="-5" dirty="0">
                <a:latin typeface="Arial"/>
                <a:cs typeface="Arial"/>
              </a:rPr>
              <a:t>the</a:t>
            </a:r>
            <a:r>
              <a:rPr sz="1900" spc="-10" dirty="0">
                <a:latin typeface="Arial"/>
                <a:cs typeface="Arial"/>
              </a:rPr>
              <a:t> </a:t>
            </a:r>
            <a:r>
              <a:rPr sz="1900" spc="-5" dirty="0">
                <a:latin typeface="Arial"/>
                <a:cs typeface="Arial"/>
              </a:rPr>
              <a:t>parents</a:t>
            </a:r>
            <a:endParaRPr sz="1900" dirty="0">
              <a:latin typeface="Arial"/>
              <a:cs typeface="Arial"/>
            </a:endParaRPr>
          </a:p>
          <a:p>
            <a:pPr marL="556260" lvl="1" indent="-87630">
              <a:lnSpc>
                <a:spcPct val="100000"/>
              </a:lnSpc>
              <a:spcBef>
                <a:spcPts val="919"/>
              </a:spcBef>
              <a:buSzPct val="94736"/>
              <a:buChar char="•"/>
              <a:tabLst>
                <a:tab pos="556895" algn="l"/>
              </a:tabLst>
            </a:pPr>
            <a:r>
              <a:rPr sz="1900" spc="-5" dirty="0">
                <a:latin typeface="Arial"/>
                <a:cs typeface="Arial"/>
              </a:rPr>
              <a:t>parents</a:t>
            </a:r>
            <a:r>
              <a:rPr sz="1900" dirty="0">
                <a:latin typeface="Arial"/>
                <a:cs typeface="Arial"/>
              </a:rPr>
              <a:t> </a:t>
            </a:r>
            <a:r>
              <a:rPr sz="1900" spc="-5" dirty="0">
                <a:latin typeface="Arial"/>
                <a:cs typeface="Arial"/>
              </a:rPr>
              <a:t>can/should</a:t>
            </a:r>
            <a:r>
              <a:rPr sz="1900" spc="10" dirty="0">
                <a:latin typeface="Arial"/>
                <a:cs typeface="Arial"/>
              </a:rPr>
              <a:t> </a:t>
            </a:r>
            <a:r>
              <a:rPr sz="1900" spc="-5" dirty="0">
                <a:latin typeface="Arial"/>
                <a:cs typeface="Arial"/>
              </a:rPr>
              <a:t>participate</a:t>
            </a:r>
            <a:r>
              <a:rPr sz="1900" spc="10" dirty="0">
                <a:latin typeface="Arial"/>
                <a:cs typeface="Arial"/>
              </a:rPr>
              <a:t> </a:t>
            </a:r>
            <a:r>
              <a:rPr sz="1900" dirty="0">
                <a:latin typeface="Arial"/>
                <a:cs typeface="Arial"/>
              </a:rPr>
              <a:t>in</a:t>
            </a:r>
            <a:r>
              <a:rPr sz="1900" spc="10" dirty="0">
                <a:latin typeface="Arial"/>
                <a:cs typeface="Arial"/>
              </a:rPr>
              <a:t> </a:t>
            </a:r>
            <a:r>
              <a:rPr sz="1900" dirty="0">
                <a:latin typeface="Arial"/>
                <a:cs typeface="Arial"/>
              </a:rPr>
              <a:t>drills</a:t>
            </a:r>
            <a:r>
              <a:rPr sz="1900" spc="5" dirty="0">
                <a:latin typeface="Arial"/>
                <a:cs typeface="Arial"/>
              </a:rPr>
              <a:t> </a:t>
            </a:r>
            <a:r>
              <a:rPr sz="1900" dirty="0">
                <a:latin typeface="Arial"/>
                <a:cs typeface="Arial"/>
              </a:rPr>
              <a:t>and</a:t>
            </a:r>
            <a:r>
              <a:rPr sz="1900" spc="5" dirty="0">
                <a:latin typeface="Arial"/>
                <a:cs typeface="Arial"/>
              </a:rPr>
              <a:t> </a:t>
            </a:r>
            <a:r>
              <a:rPr sz="1900" spc="-5" dirty="0">
                <a:latin typeface="Arial"/>
                <a:cs typeface="Arial"/>
              </a:rPr>
              <a:t>activities.</a:t>
            </a:r>
            <a:endParaRPr sz="1900" dirty="0">
              <a:latin typeface="Arial"/>
              <a:cs typeface="Arial"/>
            </a:endParaRPr>
          </a:p>
          <a:p>
            <a:pPr marL="469265" marR="487045" lvl="1">
              <a:lnSpc>
                <a:spcPts val="2200"/>
              </a:lnSpc>
              <a:spcBef>
                <a:spcPts val="1060"/>
              </a:spcBef>
              <a:buSzPct val="94736"/>
              <a:buChar char="•"/>
              <a:tabLst>
                <a:tab pos="556895" algn="l"/>
              </a:tabLst>
            </a:pPr>
            <a:r>
              <a:rPr sz="1900" spc="-5" dirty="0">
                <a:latin typeface="Arial"/>
                <a:cs typeface="Arial"/>
              </a:rPr>
              <a:t>enthusiastic</a:t>
            </a:r>
            <a:r>
              <a:rPr sz="1900" spc="5" dirty="0">
                <a:latin typeface="Arial"/>
                <a:cs typeface="Arial"/>
              </a:rPr>
              <a:t> </a:t>
            </a:r>
            <a:r>
              <a:rPr sz="1900" spc="-5" dirty="0">
                <a:latin typeface="Arial"/>
                <a:cs typeface="Arial"/>
              </a:rPr>
              <a:t>parents</a:t>
            </a:r>
            <a:r>
              <a:rPr sz="1900" spc="5" dirty="0">
                <a:latin typeface="Arial"/>
                <a:cs typeface="Arial"/>
              </a:rPr>
              <a:t> </a:t>
            </a:r>
            <a:r>
              <a:rPr sz="1900" dirty="0">
                <a:latin typeface="Arial"/>
                <a:cs typeface="Arial"/>
              </a:rPr>
              <a:t>may</a:t>
            </a:r>
            <a:r>
              <a:rPr sz="1900" spc="10" dirty="0">
                <a:latin typeface="Arial"/>
                <a:cs typeface="Arial"/>
              </a:rPr>
              <a:t> </a:t>
            </a:r>
            <a:r>
              <a:rPr sz="1900" spc="-5" dirty="0">
                <a:latin typeface="Arial"/>
                <a:cs typeface="Arial"/>
              </a:rPr>
              <a:t>transition</a:t>
            </a:r>
            <a:r>
              <a:rPr sz="1900" spc="10" dirty="0">
                <a:latin typeface="Arial"/>
                <a:cs typeface="Arial"/>
              </a:rPr>
              <a:t> </a:t>
            </a:r>
            <a:r>
              <a:rPr sz="1900" spc="-5" dirty="0">
                <a:latin typeface="Arial"/>
                <a:cs typeface="Arial"/>
              </a:rPr>
              <a:t>into</a:t>
            </a:r>
            <a:r>
              <a:rPr sz="1900" spc="15" dirty="0">
                <a:latin typeface="Arial"/>
                <a:cs typeface="Arial"/>
              </a:rPr>
              <a:t> </a:t>
            </a:r>
            <a:r>
              <a:rPr sz="1900" dirty="0">
                <a:latin typeface="Arial"/>
                <a:cs typeface="Arial"/>
              </a:rPr>
              <a:t>much-needed</a:t>
            </a:r>
            <a:r>
              <a:rPr sz="1900" spc="10" dirty="0">
                <a:latin typeface="Arial"/>
                <a:cs typeface="Arial"/>
              </a:rPr>
              <a:t> </a:t>
            </a:r>
            <a:r>
              <a:rPr sz="1900" spc="-5" dirty="0">
                <a:latin typeface="Arial"/>
                <a:cs typeface="Arial"/>
              </a:rPr>
              <a:t>volunteer </a:t>
            </a:r>
            <a:r>
              <a:rPr sz="1900" spc="-509" dirty="0">
                <a:latin typeface="Arial"/>
                <a:cs typeface="Arial"/>
              </a:rPr>
              <a:t> </a:t>
            </a:r>
            <a:r>
              <a:rPr sz="1900" dirty="0">
                <a:latin typeface="Arial"/>
                <a:cs typeface="Arial"/>
              </a:rPr>
              <a:t>coaches</a:t>
            </a:r>
            <a:r>
              <a:rPr sz="1900" spc="-10" dirty="0">
                <a:latin typeface="Arial"/>
                <a:cs typeface="Arial"/>
              </a:rPr>
              <a:t> </a:t>
            </a:r>
            <a:r>
              <a:rPr sz="1900" spc="-5" dirty="0">
                <a:latin typeface="Arial"/>
                <a:cs typeface="Arial"/>
              </a:rPr>
              <a:t>for the</a:t>
            </a:r>
            <a:r>
              <a:rPr sz="1900" dirty="0">
                <a:latin typeface="Arial"/>
                <a:cs typeface="Arial"/>
              </a:rPr>
              <a:t> next</a:t>
            </a:r>
            <a:r>
              <a:rPr sz="1900" spc="-10" dirty="0">
                <a:latin typeface="Arial"/>
                <a:cs typeface="Arial"/>
              </a:rPr>
              <a:t> </a:t>
            </a:r>
            <a:r>
              <a:rPr sz="1900" dirty="0">
                <a:latin typeface="Arial"/>
                <a:cs typeface="Arial"/>
              </a:rPr>
              <a:t>season</a:t>
            </a:r>
          </a:p>
          <a:p>
            <a:pPr marL="12700" marR="516890">
              <a:lnSpc>
                <a:spcPct val="100899"/>
              </a:lnSpc>
              <a:spcBef>
                <a:spcPts val="840"/>
              </a:spcBef>
              <a:buSzPct val="94736"/>
              <a:buChar char="•"/>
              <a:tabLst>
                <a:tab pos="98425" algn="l"/>
              </a:tabLst>
            </a:pPr>
            <a:r>
              <a:rPr sz="1900" dirty="0">
                <a:latin typeface="Arial"/>
                <a:cs typeface="Arial"/>
              </a:rPr>
              <a:t>Please </a:t>
            </a:r>
            <a:r>
              <a:rPr sz="1900" spc="-5" dirty="0">
                <a:latin typeface="Arial"/>
                <a:cs typeface="Arial"/>
              </a:rPr>
              <a:t>contact </a:t>
            </a:r>
            <a:r>
              <a:rPr sz="1900" dirty="0">
                <a:latin typeface="Arial"/>
                <a:cs typeface="Arial"/>
              </a:rPr>
              <a:t>your co-Coaches if you can’t make it </a:t>
            </a:r>
            <a:r>
              <a:rPr sz="1900" spc="-5" dirty="0">
                <a:latin typeface="Arial"/>
                <a:cs typeface="Arial"/>
              </a:rPr>
              <a:t>to </a:t>
            </a:r>
            <a:r>
              <a:rPr sz="1900" dirty="0">
                <a:latin typeface="Arial"/>
                <a:cs typeface="Arial"/>
              </a:rPr>
              <a:t>a </a:t>
            </a:r>
            <a:r>
              <a:rPr sz="1900" spc="-5" dirty="0">
                <a:latin typeface="Arial"/>
                <a:cs typeface="Arial"/>
              </a:rPr>
              <a:t>practice </a:t>
            </a:r>
            <a:r>
              <a:rPr sz="1900" dirty="0">
                <a:latin typeface="Arial"/>
                <a:cs typeface="Arial"/>
              </a:rPr>
              <a:t>or </a:t>
            </a:r>
            <a:r>
              <a:rPr sz="1900" spc="-520" dirty="0">
                <a:latin typeface="Arial"/>
                <a:cs typeface="Arial"/>
              </a:rPr>
              <a:t> </a:t>
            </a:r>
            <a:r>
              <a:rPr sz="1900" dirty="0">
                <a:latin typeface="Arial"/>
                <a:cs typeface="Arial"/>
              </a:rPr>
              <a:t>game</a:t>
            </a:r>
          </a:p>
          <a:p>
            <a:pPr marL="97790" indent="-85725">
              <a:lnSpc>
                <a:spcPct val="100000"/>
              </a:lnSpc>
              <a:spcBef>
                <a:spcPts val="919"/>
              </a:spcBef>
              <a:buSzPct val="94736"/>
              <a:buChar char="•"/>
              <a:tabLst>
                <a:tab pos="98425" algn="l"/>
              </a:tabLst>
            </a:pPr>
            <a:r>
              <a:rPr sz="1900" spc="-5" dirty="0">
                <a:latin typeface="Arial"/>
                <a:cs typeface="Arial"/>
              </a:rPr>
              <a:t>After</a:t>
            </a:r>
            <a:r>
              <a:rPr sz="1900" dirty="0">
                <a:latin typeface="Arial"/>
                <a:cs typeface="Arial"/>
              </a:rPr>
              <a:t> </a:t>
            </a:r>
            <a:r>
              <a:rPr sz="1900" spc="-5" dirty="0">
                <a:latin typeface="Arial"/>
                <a:cs typeface="Arial"/>
              </a:rPr>
              <a:t>practice,</a:t>
            </a:r>
            <a:r>
              <a:rPr sz="1900" dirty="0">
                <a:latin typeface="Arial"/>
                <a:cs typeface="Arial"/>
              </a:rPr>
              <a:t> clear</a:t>
            </a:r>
            <a:r>
              <a:rPr sz="1900" spc="5" dirty="0">
                <a:latin typeface="Arial"/>
                <a:cs typeface="Arial"/>
              </a:rPr>
              <a:t> </a:t>
            </a:r>
            <a:r>
              <a:rPr sz="1900" dirty="0">
                <a:latin typeface="Arial"/>
                <a:cs typeface="Arial"/>
              </a:rPr>
              <a:t>your </a:t>
            </a:r>
            <a:r>
              <a:rPr sz="1900" spc="-5" dirty="0">
                <a:latin typeface="Arial"/>
                <a:cs typeface="Arial"/>
              </a:rPr>
              <a:t>goals/cones</a:t>
            </a:r>
            <a:r>
              <a:rPr sz="1900" spc="5" dirty="0">
                <a:latin typeface="Arial"/>
                <a:cs typeface="Arial"/>
              </a:rPr>
              <a:t> </a:t>
            </a:r>
            <a:r>
              <a:rPr sz="1900" spc="-5" dirty="0">
                <a:latin typeface="Arial"/>
                <a:cs typeface="Arial"/>
              </a:rPr>
              <a:t>from</a:t>
            </a:r>
            <a:r>
              <a:rPr sz="1900" dirty="0">
                <a:latin typeface="Arial"/>
                <a:cs typeface="Arial"/>
              </a:rPr>
              <a:t> </a:t>
            </a:r>
            <a:r>
              <a:rPr sz="1900" spc="-5" dirty="0">
                <a:latin typeface="Arial"/>
                <a:cs typeface="Arial"/>
              </a:rPr>
              <a:t>the</a:t>
            </a:r>
            <a:r>
              <a:rPr sz="1900" spc="10" dirty="0">
                <a:latin typeface="Arial"/>
                <a:cs typeface="Arial"/>
              </a:rPr>
              <a:t> </a:t>
            </a:r>
            <a:r>
              <a:rPr sz="1900" spc="-5" dirty="0">
                <a:latin typeface="Arial"/>
                <a:cs typeface="Arial"/>
              </a:rPr>
              <a:t>field</a:t>
            </a:r>
            <a:r>
              <a:rPr sz="1900" spc="5" dirty="0">
                <a:latin typeface="Arial"/>
                <a:cs typeface="Arial"/>
              </a:rPr>
              <a:t> </a:t>
            </a:r>
            <a:r>
              <a:rPr sz="1900" spc="-5" dirty="0">
                <a:latin typeface="Arial"/>
                <a:cs typeface="Arial"/>
              </a:rPr>
              <a:t>for</a:t>
            </a:r>
            <a:r>
              <a:rPr sz="1900" spc="5" dirty="0">
                <a:latin typeface="Arial"/>
                <a:cs typeface="Arial"/>
              </a:rPr>
              <a:t> </a:t>
            </a:r>
            <a:r>
              <a:rPr sz="1900" spc="-5" dirty="0">
                <a:latin typeface="Arial"/>
                <a:cs typeface="Arial"/>
              </a:rPr>
              <a:t>the</a:t>
            </a:r>
            <a:r>
              <a:rPr sz="1900" spc="5" dirty="0">
                <a:latin typeface="Arial"/>
                <a:cs typeface="Arial"/>
              </a:rPr>
              <a:t> </a:t>
            </a:r>
            <a:r>
              <a:rPr sz="1900" dirty="0">
                <a:latin typeface="Arial"/>
                <a:cs typeface="Arial"/>
              </a:rPr>
              <a:t>next</a:t>
            </a:r>
            <a:r>
              <a:rPr sz="1900" spc="5" dirty="0">
                <a:latin typeface="Arial"/>
                <a:cs typeface="Arial"/>
              </a:rPr>
              <a:t> </a:t>
            </a:r>
            <a:r>
              <a:rPr sz="1900" spc="-5" dirty="0">
                <a:latin typeface="Arial"/>
                <a:cs typeface="Arial"/>
              </a:rPr>
              <a:t>team.</a:t>
            </a:r>
            <a:endParaRPr sz="1900" dirty="0">
              <a:latin typeface="Arial"/>
              <a:cs typeface="Arial"/>
            </a:endParaRPr>
          </a:p>
        </p:txBody>
      </p:sp>
      <p:sp>
        <p:nvSpPr>
          <p:cNvPr id="3" name="object 3"/>
          <p:cNvSpPr txBox="1">
            <a:spLocks noGrp="1"/>
          </p:cNvSpPr>
          <p:nvPr>
            <p:ph type="title"/>
          </p:nvPr>
        </p:nvSpPr>
        <p:spPr>
          <a:xfrm>
            <a:off x="1908343" y="300037"/>
            <a:ext cx="5332730" cy="635000"/>
          </a:xfrm>
          <a:prstGeom prst="rect">
            <a:avLst/>
          </a:prstGeom>
        </p:spPr>
        <p:txBody>
          <a:bodyPr vert="horz" wrap="square" lIns="0" tIns="12700" rIns="0" bIns="0" rtlCol="0">
            <a:spAutoFit/>
          </a:bodyPr>
          <a:lstStyle/>
          <a:p>
            <a:pPr marL="12700">
              <a:lnSpc>
                <a:spcPct val="100000"/>
              </a:lnSpc>
              <a:spcBef>
                <a:spcPts val="100"/>
              </a:spcBef>
              <a:tabLst>
                <a:tab pos="3681095" algn="l"/>
              </a:tabLst>
            </a:pPr>
            <a:r>
              <a:rPr sz="4000" b="1" dirty="0">
                <a:latin typeface="Arial"/>
                <a:cs typeface="Arial"/>
              </a:rPr>
              <a:t>C</a:t>
            </a:r>
            <a:r>
              <a:rPr sz="4000" b="1" spc="-5" dirty="0">
                <a:latin typeface="Arial"/>
                <a:cs typeface="Arial"/>
              </a:rPr>
              <a:t>o</a:t>
            </a:r>
            <a:r>
              <a:rPr sz="4000" b="1" dirty="0">
                <a:latin typeface="Arial"/>
                <a:cs typeface="Arial"/>
              </a:rPr>
              <a:t>ac</a:t>
            </a:r>
            <a:r>
              <a:rPr sz="4000" b="1" spc="-5" dirty="0">
                <a:latin typeface="Arial"/>
                <a:cs typeface="Arial"/>
              </a:rPr>
              <a:t>hing</a:t>
            </a:r>
            <a:r>
              <a:rPr sz="4000" b="1" dirty="0">
                <a:latin typeface="Arial"/>
                <a:cs typeface="Arial"/>
              </a:rPr>
              <a:t>:</a:t>
            </a:r>
            <a:r>
              <a:rPr sz="4000" b="1" spc="-5" dirty="0">
                <a:latin typeface="Arial"/>
                <a:cs typeface="Arial"/>
              </a:rPr>
              <a:t> Th</a:t>
            </a:r>
            <a:r>
              <a:rPr sz="4000" b="1" dirty="0">
                <a:latin typeface="Arial"/>
                <a:cs typeface="Arial"/>
              </a:rPr>
              <a:t>e	Bas</a:t>
            </a:r>
            <a:r>
              <a:rPr sz="4000" b="1" spc="-5" dirty="0">
                <a:latin typeface="Arial"/>
                <a:cs typeface="Arial"/>
              </a:rPr>
              <a:t>i</a:t>
            </a:r>
            <a:r>
              <a:rPr sz="4000" b="1" dirty="0">
                <a:latin typeface="Arial"/>
                <a:cs typeface="Arial"/>
              </a:rPr>
              <a:t>cs</a:t>
            </a:r>
            <a:endParaRPr sz="4000">
              <a:latin typeface="Arial"/>
              <a:cs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98942" y="635001"/>
            <a:ext cx="6151245" cy="635000"/>
          </a:xfrm>
          <a:prstGeom prst="rect">
            <a:avLst/>
          </a:prstGeom>
        </p:spPr>
        <p:txBody>
          <a:bodyPr vert="horz" wrap="square" lIns="0" tIns="12700" rIns="0" bIns="0" rtlCol="0">
            <a:spAutoFit/>
          </a:bodyPr>
          <a:lstStyle/>
          <a:p>
            <a:pPr marL="12700">
              <a:lnSpc>
                <a:spcPct val="100000"/>
              </a:lnSpc>
              <a:spcBef>
                <a:spcPts val="100"/>
              </a:spcBef>
              <a:tabLst>
                <a:tab pos="3709670" algn="l"/>
              </a:tabLst>
            </a:pPr>
            <a:r>
              <a:rPr sz="4000" b="1" spc="-5" dirty="0">
                <a:latin typeface="Arial"/>
                <a:cs typeface="Arial"/>
              </a:rPr>
              <a:t>Coaching:</a:t>
            </a:r>
            <a:r>
              <a:rPr sz="4000" b="1" dirty="0">
                <a:latin typeface="Arial"/>
                <a:cs typeface="Arial"/>
              </a:rPr>
              <a:t> Key	</a:t>
            </a:r>
            <a:r>
              <a:rPr sz="4000" b="1" spc="-5" dirty="0">
                <a:latin typeface="Arial"/>
                <a:cs typeface="Arial"/>
              </a:rPr>
              <a:t>Principles</a:t>
            </a:r>
            <a:endParaRPr sz="4000">
              <a:latin typeface="Arial"/>
              <a:cs typeface="Arial"/>
            </a:endParaRPr>
          </a:p>
        </p:txBody>
      </p:sp>
      <p:sp>
        <p:nvSpPr>
          <p:cNvPr id="3" name="object 3"/>
          <p:cNvSpPr txBox="1"/>
          <p:nvPr/>
        </p:nvSpPr>
        <p:spPr>
          <a:xfrm>
            <a:off x="721935" y="2131047"/>
            <a:ext cx="7706359" cy="2641600"/>
          </a:xfrm>
          <a:prstGeom prst="rect">
            <a:avLst/>
          </a:prstGeom>
        </p:spPr>
        <p:txBody>
          <a:bodyPr vert="horz" wrap="square" lIns="0" tIns="12700" rIns="0" bIns="0" rtlCol="0">
            <a:spAutoFit/>
          </a:bodyPr>
          <a:lstStyle/>
          <a:p>
            <a:pPr marL="2976880" indent="-593725">
              <a:lnSpc>
                <a:spcPct val="100000"/>
              </a:lnSpc>
              <a:spcBef>
                <a:spcPts val="100"/>
              </a:spcBef>
              <a:buAutoNum type="arabicParenR"/>
              <a:tabLst>
                <a:tab pos="2977515" algn="l"/>
              </a:tabLst>
            </a:pPr>
            <a:r>
              <a:rPr sz="4000" dirty="0">
                <a:latin typeface="Arial"/>
                <a:cs typeface="Arial"/>
              </a:rPr>
              <a:t>Have</a:t>
            </a:r>
            <a:r>
              <a:rPr sz="4000" spc="-40" dirty="0">
                <a:latin typeface="Arial"/>
                <a:cs typeface="Arial"/>
              </a:rPr>
              <a:t> </a:t>
            </a:r>
            <a:r>
              <a:rPr sz="4000" spc="-5" dirty="0">
                <a:latin typeface="Arial"/>
                <a:cs typeface="Arial"/>
              </a:rPr>
              <a:t>Fun!</a:t>
            </a:r>
            <a:endParaRPr sz="4000">
              <a:latin typeface="Arial"/>
              <a:cs typeface="Arial"/>
            </a:endParaRPr>
          </a:p>
          <a:p>
            <a:pPr marL="605155" indent="-593090">
              <a:lnSpc>
                <a:spcPct val="100000"/>
              </a:lnSpc>
              <a:spcBef>
                <a:spcPts val="3100"/>
              </a:spcBef>
              <a:buAutoNum type="arabicParenR"/>
              <a:tabLst>
                <a:tab pos="605790" algn="l"/>
                <a:tab pos="2468880" algn="l"/>
              </a:tabLst>
            </a:pPr>
            <a:r>
              <a:rPr sz="4000" dirty="0">
                <a:latin typeface="Arial"/>
                <a:cs typeface="Arial"/>
              </a:rPr>
              <a:t>Provide	</a:t>
            </a:r>
            <a:r>
              <a:rPr sz="4000" spc="-5" dirty="0">
                <a:latin typeface="Arial"/>
                <a:cs typeface="Arial"/>
              </a:rPr>
              <a:t>Positive Reinforcement</a:t>
            </a:r>
            <a:endParaRPr sz="4000">
              <a:latin typeface="Arial"/>
              <a:cs typeface="Arial"/>
            </a:endParaRPr>
          </a:p>
          <a:p>
            <a:pPr marL="2595245" indent="-593090">
              <a:lnSpc>
                <a:spcPct val="100000"/>
              </a:lnSpc>
              <a:spcBef>
                <a:spcPts val="3100"/>
              </a:spcBef>
              <a:buAutoNum type="arabicParenR"/>
              <a:tabLst>
                <a:tab pos="2595880" algn="l"/>
              </a:tabLst>
            </a:pPr>
            <a:r>
              <a:rPr sz="4000" dirty="0">
                <a:latin typeface="Arial"/>
                <a:cs typeface="Arial"/>
              </a:rPr>
              <a:t>Be</a:t>
            </a:r>
            <a:r>
              <a:rPr sz="4000" spc="-30" dirty="0">
                <a:latin typeface="Arial"/>
                <a:cs typeface="Arial"/>
              </a:rPr>
              <a:t> </a:t>
            </a:r>
            <a:r>
              <a:rPr sz="4000" spc="-5" dirty="0">
                <a:latin typeface="Arial"/>
                <a:cs typeface="Arial"/>
              </a:rPr>
              <a:t>Organized</a:t>
            </a:r>
            <a:endParaRPr sz="4000">
              <a:latin typeface="Arial"/>
              <a:cs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333992" y="635001"/>
            <a:ext cx="2481580" cy="635000"/>
          </a:xfrm>
          <a:prstGeom prst="rect">
            <a:avLst/>
          </a:prstGeom>
        </p:spPr>
        <p:txBody>
          <a:bodyPr vert="horz" wrap="square" lIns="0" tIns="12700" rIns="0" bIns="0" rtlCol="0">
            <a:spAutoFit/>
          </a:bodyPr>
          <a:lstStyle/>
          <a:p>
            <a:pPr marL="12700">
              <a:lnSpc>
                <a:spcPct val="100000"/>
              </a:lnSpc>
              <a:spcBef>
                <a:spcPts val="100"/>
              </a:spcBef>
              <a:tabLst>
                <a:tab pos="1367790" algn="l"/>
              </a:tabLst>
            </a:pPr>
            <a:r>
              <a:rPr sz="4000" b="1" dirty="0">
                <a:latin typeface="Arial"/>
                <a:cs typeface="Arial"/>
              </a:rPr>
              <a:t>Have	</a:t>
            </a:r>
            <a:r>
              <a:rPr sz="4000" b="1" spc="-5" dirty="0">
                <a:latin typeface="Arial"/>
                <a:cs typeface="Arial"/>
              </a:rPr>
              <a:t>Fun</a:t>
            </a:r>
            <a:r>
              <a:rPr sz="4000" b="1" dirty="0">
                <a:latin typeface="Arial"/>
                <a:cs typeface="Arial"/>
              </a:rPr>
              <a:t>!</a:t>
            </a:r>
            <a:endParaRPr sz="4000">
              <a:latin typeface="Arial"/>
              <a:cs typeface="Arial"/>
            </a:endParaRPr>
          </a:p>
        </p:txBody>
      </p:sp>
      <p:sp>
        <p:nvSpPr>
          <p:cNvPr id="3" name="object 3"/>
          <p:cNvSpPr txBox="1"/>
          <p:nvPr/>
        </p:nvSpPr>
        <p:spPr>
          <a:xfrm>
            <a:off x="688324" y="1951973"/>
            <a:ext cx="7754620" cy="3405504"/>
          </a:xfrm>
          <a:prstGeom prst="rect">
            <a:avLst/>
          </a:prstGeom>
        </p:spPr>
        <p:txBody>
          <a:bodyPr vert="horz" wrap="square" lIns="0" tIns="12700" rIns="0" bIns="0" rtlCol="0">
            <a:spAutoFit/>
          </a:bodyPr>
          <a:lstStyle/>
          <a:p>
            <a:pPr marL="12700" marR="384175">
              <a:lnSpc>
                <a:spcPct val="100000"/>
              </a:lnSpc>
              <a:spcBef>
                <a:spcPts val="100"/>
              </a:spcBef>
            </a:pPr>
            <a:r>
              <a:rPr sz="3000" dirty="0">
                <a:latin typeface="Arial"/>
                <a:cs typeface="Arial"/>
              </a:rPr>
              <a:t>And</a:t>
            </a:r>
            <a:r>
              <a:rPr sz="3000" spc="-15" dirty="0">
                <a:latin typeface="Arial"/>
                <a:cs typeface="Arial"/>
              </a:rPr>
              <a:t> </a:t>
            </a:r>
            <a:r>
              <a:rPr sz="3000" dirty="0">
                <a:latin typeface="Arial"/>
                <a:cs typeface="Arial"/>
              </a:rPr>
              <a:t>if</a:t>
            </a:r>
            <a:r>
              <a:rPr sz="3000" spc="-15" dirty="0">
                <a:latin typeface="Arial"/>
                <a:cs typeface="Arial"/>
              </a:rPr>
              <a:t> </a:t>
            </a:r>
            <a:r>
              <a:rPr sz="3000" dirty="0">
                <a:latin typeface="Arial"/>
                <a:cs typeface="Arial"/>
              </a:rPr>
              <a:t>you’re</a:t>
            </a:r>
            <a:r>
              <a:rPr sz="3000" spc="-10" dirty="0">
                <a:latin typeface="Arial"/>
                <a:cs typeface="Arial"/>
              </a:rPr>
              <a:t> </a:t>
            </a:r>
            <a:r>
              <a:rPr sz="3000" dirty="0">
                <a:latin typeface="Arial"/>
                <a:cs typeface="Arial"/>
              </a:rPr>
              <a:t>not</a:t>
            </a:r>
            <a:r>
              <a:rPr sz="3000" spc="-15" dirty="0">
                <a:latin typeface="Arial"/>
                <a:cs typeface="Arial"/>
              </a:rPr>
              <a:t> </a:t>
            </a:r>
            <a:r>
              <a:rPr sz="3000" dirty="0">
                <a:latin typeface="Arial"/>
                <a:cs typeface="Arial"/>
              </a:rPr>
              <a:t>having</a:t>
            </a:r>
            <a:r>
              <a:rPr sz="3000" spc="-10" dirty="0">
                <a:latin typeface="Arial"/>
                <a:cs typeface="Arial"/>
              </a:rPr>
              <a:t> </a:t>
            </a:r>
            <a:r>
              <a:rPr sz="3000" spc="-5" dirty="0">
                <a:latin typeface="Arial"/>
                <a:cs typeface="Arial"/>
              </a:rPr>
              <a:t>fun,</a:t>
            </a:r>
            <a:r>
              <a:rPr sz="3000" spc="-15" dirty="0">
                <a:latin typeface="Arial"/>
                <a:cs typeface="Arial"/>
              </a:rPr>
              <a:t> </a:t>
            </a:r>
            <a:r>
              <a:rPr sz="3000" dirty="0">
                <a:latin typeface="Arial"/>
                <a:cs typeface="Arial"/>
              </a:rPr>
              <a:t>look</a:t>
            </a:r>
            <a:r>
              <a:rPr sz="3000" spc="-15" dirty="0">
                <a:latin typeface="Arial"/>
                <a:cs typeface="Arial"/>
              </a:rPr>
              <a:t> </a:t>
            </a:r>
            <a:r>
              <a:rPr sz="3000" dirty="0">
                <a:latin typeface="Arial"/>
                <a:cs typeface="Arial"/>
              </a:rPr>
              <a:t>like</a:t>
            </a:r>
            <a:r>
              <a:rPr sz="3000" spc="-10" dirty="0">
                <a:latin typeface="Arial"/>
                <a:cs typeface="Arial"/>
              </a:rPr>
              <a:t> </a:t>
            </a:r>
            <a:r>
              <a:rPr sz="3000" dirty="0">
                <a:latin typeface="Arial"/>
                <a:cs typeface="Arial"/>
              </a:rPr>
              <a:t>you’re </a:t>
            </a:r>
            <a:r>
              <a:rPr sz="3000" spc="-819" dirty="0">
                <a:latin typeface="Arial"/>
                <a:cs typeface="Arial"/>
              </a:rPr>
              <a:t> </a:t>
            </a:r>
            <a:r>
              <a:rPr sz="3000" dirty="0">
                <a:latin typeface="Arial"/>
                <a:cs typeface="Arial"/>
              </a:rPr>
              <a:t>having </a:t>
            </a:r>
            <a:r>
              <a:rPr sz="3000" spc="-5" dirty="0">
                <a:latin typeface="Arial"/>
                <a:cs typeface="Arial"/>
              </a:rPr>
              <a:t>fun. It’s contagious </a:t>
            </a:r>
            <a:r>
              <a:rPr sz="3000" dirty="0">
                <a:latin typeface="Arial"/>
                <a:cs typeface="Arial"/>
              </a:rPr>
              <a:t>and </a:t>
            </a:r>
            <a:r>
              <a:rPr sz="3000" spc="-5" dirty="0">
                <a:latin typeface="Arial"/>
                <a:cs typeface="Arial"/>
              </a:rPr>
              <a:t>the </a:t>
            </a:r>
            <a:r>
              <a:rPr sz="3000" dirty="0">
                <a:latin typeface="Arial"/>
                <a:cs typeface="Arial"/>
              </a:rPr>
              <a:t>kids will </a:t>
            </a:r>
            <a:r>
              <a:rPr sz="3000" spc="5" dirty="0">
                <a:latin typeface="Arial"/>
                <a:cs typeface="Arial"/>
              </a:rPr>
              <a:t> </a:t>
            </a:r>
            <a:r>
              <a:rPr sz="3000" spc="-5" dirty="0">
                <a:latin typeface="Arial"/>
                <a:cs typeface="Arial"/>
              </a:rPr>
              <a:t>feed off </a:t>
            </a:r>
            <a:r>
              <a:rPr sz="3000" dirty="0">
                <a:latin typeface="Arial"/>
                <a:cs typeface="Arial"/>
              </a:rPr>
              <a:t>of</a:t>
            </a:r>
            <a:r>
              <a:rPr sz="3000" spc="-5" dirty="0">
                <a:latin typeface="Arial"/>
                <a:cs typeface="Arial"/>
              </a:rPr>
              <a:t> </a:t>
            </a:r>
            <a:r>
              <a:rPr sz="3000" dirty="0">
                <a:latin typeface="Arial"/>
                <a:cs typeface="Arial"/>
              </a:rPr>
              <a:t>your</a:t>
            </a:r>
            <a:r>
              <a:rPr sz="3000" spc="-5" dirty="0">
                <a:latin typeface="Arial"/>
                <a:cs typeface="Arial"/>
              </a:rPr>
              <a:t> attitude.</a:t>
            </a:r>
            <a:endParaRPr sz="3000">
              <a:latin typeface="Arial"/>
              <a:cs typeface="Arial"/>
            </a:endParaRPr>
          </a:p>
          <a:p>
            <a:pPr>
              <a:lnSpc>
                <a:spcPct val="100000"/>
              </a:lnSpc>
            </a:pPr>
            <a:endParaRPr sz="3300">
              <a:latin typeface="Arial"/>
              <a:cs typeface="Arial"/>
            </a:endParaRPr>
          </a:p>
          <a:p>
            <a:pPr marL="226695">
              <a:lnSpc>
                <a:spcPct val="100000"/>
              </a:lnSpc>
              <a:spcBef>
                <a:spcPts val="2860"/>
              </a:spcBef>
            </a:pPr>
            <a:r>
              <a:rPr sz="3600" i="1" spc="-5" dirty="0">
                <a:latin typeface="Arial"/>
                <a:cs typeface="Arial"/>
              </a:rPr>
              <a:t>“Life </a:t>
            </a:r>
            <a:r>
              <a:rPr sz="3600" i="1" dirty="0">
                <a:latin typeface="Arial"/>
                <a:cs typeface="Arial"/>
              </a:rPr>
              <a:t>is</a:t>
            </a:r>
            <a:r>
              <a:rPr sz="3600" i="1" spc="-10" dirty="0">
                <a:latin typeface="Arial"/>
                <a:cs typeface="Arial"/>
              </a:rPr>
              <a:t> </a:t>
            </a:r>
            <a:r>
              <a:rPr sz="3600" i="1" dirty="0">
                <a:latin typeface="Arial"/>
                <a:cs typeface="Arial"/>
              </a:rPr>
              <a:t>more</a:t>
            </a:r>
            <a:r>
              <a:rPr sz="3600" i="1" spc="-5" dirty="0">
                <a:latin typeface="Arial"/>
                <a:cs typeface="Arial"/>
              </a:rPr>
              <a:t> fun </a:t>
            </a:r>
            <a:r>
              <a:rPr sz="3600" i="1" dirty="0">
                <a:latin typeface="Arial"/>
                <a:cs typeface="Arial"/>
              </a:rPr>
              <a:t>if</a:t>
            </a:r>
            <a:r>
              <a:rPr sz="3600" i="1" spc="-10" dirty="0">
                <a:latin typeface="Arial"/>
                <a:cs typeface="Arial"/>
              </a:rPr>
              <a:t> </a:t>
            </a:r>
            <a:r>
              <a:rPr sz="3600" i="1" dirty="0">
                <a:latin typeface="Arial"/>
                <a:cs typeface="Arial"/>
              </a:rPr>
              <a:t>you</a:t>
            </a:r>
            <a:r>
              <a:rPr sz="3600" i="1" spc="-5" dirty="0">
                <a:latin typeface="Arial"/>
                <a:cs typeface="Arial"/>
              </a:rPr>
              <a:t> </a:t>
            </a:r>
            <a:r>
              <a:rPr sz="3600" i="1" dirty="0">
                <a:latin typeface="Arial"/>
                <a:cs typeface="Arial"/>
              </a:rPr>
              <a:t>play</a:t>
            </a:r>
            <a:r>
              <a:rPr sz="3600" i="1" spc="-10" dirty="0">
                <a:latin typeface="Arial"/>
                <a:cs typeface="Arial"/>
              </a:rPr>
              <a:t> </a:t>
            </a:r>
            <a:r>
              <a:rPr sz="3600" i="1" spc="-5" dirty="0">
                <a:latin typeface="Arial"/>
                <a:cs typeface="Arial"/>
              </a:rPr>
              <a:t>games.”</a:t>
            </a:r>
            <a:endParaRPr sz="3600">
              <a:latin typeface="Arial"/>
              <a:cs typeface="Arial"/>
            </a:endParaRPr>
          </a:p>
          <a:p>
            <a:pPr marR="5080" algn="r">
              <a:lnSpc>
                <a:spcPct val="100000"/>
              </a:lnSpc>
              <a:spcBef>
                <a:spcPts val="2435"/>
              </a:spcBef>
            </a:pPr>
            <a:r>
              <a:rPr sz="2000" dirty="0">
                <a:latin typeface="Arial"/>
                <a:cs typeface="Arial"/>
              </a:rPr>
              <a:t>-Roald</a:t>
            </a:r>
            <a:r>
              <a:rPr sz="2000" spc="-50" dirty="0">
                <a:latin typeface="Arial"/>
                <a:cs typeface="Arial"/>
              </a:rPr>
              <a:t> </a:t>
            </a:r>
            <a:r>
              <a:rPr sz="2000" dirty="0">
                <a:latin typeface="Arial"/>
                <a:cs typeface="Arial"/>
              </a:rPr>
              <a:t>Dahl</a:t>
            </a:r>
            <a:endParaRPr sz="2000">
              <a:latin typeface="Arial"/>
              <a:cs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674905" y="635001"/>
            <a:ext cx="7675880" cy="635000"/>
          </a:xfrm>
          <a:prstGeom prst="rect">
            <a:avLst/>
          </a:prstGeom>
        </p:spPr>
        <p:txBody>
          <a:bodyPr vert="horz" wrap="square" lIns="0" tIns="12700" rIns="0" bIns="0" rtlCol="0">
            <a:spAutoFit/>
          </a:bodyPr>
          <a:lstStyle/>
          <a:p>
            <a:pPr marL="12700">
              <a:lnSpc>
                <a:spcPct val="100000"/>
              </a:lnSpc>
              <a:spcBef>
                <a:spcPts val="100"/>
              </a:spcBef>
              <a:tabLst>
                <a:tab pos="2016760" algn="l"/>
                <a:tab pos="4105910" algn="l"/>
              </a:tabLst>
            </a:pPr>
            <a:r>
              <a:rPr sz="4000" b="1" spc="-5" dirty="0">
                <a:latin typeface="Arial"/>
                <a:cs typeface="Arial"/>
              </a:rPr>
              <a:t>Provide	Positive	Reinforcement</a:t>
            </a:r>
            <a:endParaRPr sz="4000">
              <a:latin typeface="Arial"/>
              <a:cs typeface="Arial"/>
            </a:endParaRPr>
          </a:p>
        </p:txBody>
      </p:sp>
      <p:sp>
        <p:nvSpPr>
          <p:cNvPr id="3" name="object 3"/>
          <p:cNvSpPr txBox="1"/>
          <p:nvPr/>
        </p:nvSpPr>
        <p:spPr>
          <a:xfrm>
            <a:off x="688324" y="1823552"/>
            <a:ext cx="7754620" cy="4008754"/>
          </a:xfrm>
          <a:prstGeom prst="rect">
            <a:avLst/>
          </a:prstGeom>
        </p:spPr>
        <p:txBody>
          <a:bodyPr vert="horz" wrap="square" lIns="0" tIns="12700" rIns="0" bIns="0" rtlCol="0">
            <a:spAutoFit/>
          </a:bodyPr>
          <a:lstStyle/>
          <a:p>
            <a:pPr marL="12700" marR="172085">
              <a:lnSpc>
                <a:spcPct val="100000"/>
              </a:lnSpc>
              <a:spcBef>
                <a:spcPts val="100"/>
              </a:spcBef>
            </a:pPr>
            <a:r>
              <a:rPr sz="3000" spc="-5" dirty="0">
                <a:latin typeface="Arial"/>
                <a:cs typeface="Arial"/>
              </a:rPr>
              <a:t>Nothing gets the </a:t>
            </a:r>
            <a:r>
              <a:rPr sz="3000" dirty="0">
                <a:latin typeface="Arial"/>
                <a:cs typeface="Arial"/>
              </a:rPr>
              <a:t>kids involved and </a:t>
            </a:r>
            <a:r>
              <a:rPr sz="3000" spc="-5" dirty="0">
                <a:latin typeface="Arial"/>
                <a:cs typeface="Arial"/>
              </a:rPr>
              <a:t>active </a:t>
            </a:r>
            <a:r>
              <a:rPr sz="3000" dirty="0">
                <a:latin typeface="Arial"/>
                <a:cs typeface="Arial"/>
              </a:rPr>
              <a:t>at </a:t>
            </a:r>
            <a:r>
              <a:rPr sz="3000" spc="5" dirty="0">
                <a:latin typeface="Arial"/>
                <a:cs typeface="Arial"/>
              </a:rPr>
              <a:t> </a:t>
            </a:r>
            <a:r>
              <a:rPr sz="3000" spc="-5" dirty="0">
                <a:latin typeface="Arial"/>
                <a:cs typeface="Arial"/>
              </a:rPr>
              <a:t>practice </a:t>
            </a:r>
            <a:r>
              <a:rPr sz="3000" dirty="0">
                <a:latin typeface="Arial"/>
                <a:cs typeface="Arial"/>
              </a:rPr>
              <a:t>more </a:t>
            </a:r>
            <a:r>
              <a:rPr sz="3000" spc="-5" dirty="0">
                <a:latin typeface="Arial"/>
                <a:cs typeface="Arial"/>
              </a:rPr>
              <a:t>than</a:t>
            </a:r>
            <a:r>
              <a:rPr sz="3000" dirty="0">
                <a:latin typeface="Arial"/>
                <a:cs typeface="Arial"/>
              </a:rPr>
              <a:t> hearing </a:t>
            </a:r>
            <a:r>
              <a:rPr sz="3000" spc="-5" dirty="0">
                <a:latin typeface="Arial"/>
                <a:cs typeface="Arial"/>
              </a:rPr>
              <a:t>that they’re</a:t>
            </a:r>
            <a:r>
              <a:rPr sz="3000" dirty="0">
                <a:latin typeface="Arial"/>
                <a:cs typeface="Arial"/>
              </a:rPr>
              <a:t> doing </a:t>
            </a:r>
            <a:r>
              <a:rPr sz="3000" spc="-819" dirty="0">
                <a:latin typeface="Arial"/>
                <a:cs typeface="Arial"/>
              </a:rPr>
              <a:t> </a:t>
            </a:r>
            <a:r>
              <a:rPr sz="3000" dirty="0">
                <a:latin typeface="Arial"/>
                <a:cs typeface="Arial"/>
              </a:rPr>
              <a:t>a good job. </a:t>
            </a:r>
            <a:r>
              <a:rPr sz="3000" spc="-5" dirty="0">
                <a:latin typeface="Arial"/>
                <a:cs typeface="Arial"/>
              </a:rPr>
              <a:t>Offer </a:t>
            </a:r>
            <a:r>
              <a:rPr sz="3000" dirty="0">
                <a:latin typeface="Arial"/>
                <a:cs typeface="Arial"/>
              </a:rPr>
              <a:t>up </a:t>
            </a:r>
            <a:r>
              <a:rPr sz="3000" spc="-5" dirty="0">
                <a:latin typeface="Arial"/>
                <a:cs typeface="Arial"/>
              </a:rPr>
              <a:t>lots </a:t>
            </a:r>
            <a:r>
              <a:rPr sz="3000" dirty="0">
                <a:latin typeface="Arial"/>
                <a:cs typeface="Arial"/>
              </a:rPr>
              <a:t>of words of </a:t>
            </a:r>
            <a:r>
              <a:rPr sz="3000" spc="5" dirty="0">
                <a:latin typeface="Arial"/>
                <a:cs typeface="Arial"/>
              </a:rPr>
              <a:t> </a:t>
            </a:r>
            <a:r>
              <a:rPr sz="3000" dirty="0">
                <a:latin typeface="Arial"/>
                <a:cs typeface="Arial"/>
              </a:rPr>
              <a:t>encouragement</a:t>
            </a:r>
            <a:r>
              <a:rPr sz="3000" spc="-15" dirty="0">
                <a:latin typeface="Arial"/>
                <a:cs typeface="Arial"/>
              </a:rPr>
              <a:t> </a:t>
            </a:r>
            <a:r>
              <a:rPr sz="3000" dirty="0">
                <a:latin typeface="Arial"/>
                <a:cs typeface="Arial"/>
              </a:rPr>
              <a:t>and</a:t>
            </a:r>
            <a:r>
              <a:rPr sz="3000" spc="-5" dirty="0">
                <a:latin typeface="Arial"/>
                <a:cs typeface="Arial"/>
              </a:rPr>
              <a:t> </a:t>
            </a:r>
            <a:r>
              <a:rPr sz="3000" dirty="0">
                <a:latin typeface="Arial"/>
                <a:cs typeface="Arial"/>
              </a:rPr>
              <a:t>praise</a:t>
            </a:r>
            <a:r>
              <a:rPr sz="3000" spc="-5" dirty="0">
                <a:latin typeface="Arial"/>
                <a:cs typeface="Arial"/>
              </a:rPr>
              <a:t> to the </a:t>
            </a:r>
            <a:r>
              <a:rPr sz="3000" dirty="0">
                <a:latin typeface="Arial"/>
                <a:cs typeface="Arial"/>
              </a:rPr>
              <a:t>kids.</a:t>
            </a:r>
            <a:endParaRPr sz="3000">
              <a:latin typeface="Arial"/>
              <a:cs typeface="Arial"/>
            </a:endParaRPr>
          </a:p>
          <a:p>
            <a:pPr>
              <a:lnSpc>
                <a:spcPct val="100000"/>
              </a:lnSpc>
              <a:spcBef>
                <a:spcPts val="25"/>
              </a:spcBef>
            </a:pPr>
            <a:endParaRPr sz="3300">
              <a:latin typeface="Arial"/>
              <a:cs typeface="Arial"/>
            </a:endParaRPr>
          </a:p>
          <a:p>
            <a:pPr marL="975994" marR="1026160" indent="114300">
              <a:lnSpc>
                <a:spcPts val="4300"/>
              </a:lnSpc>
            </a:pPr>
            <a:r>
              <a:rPr sz="3600" i="1" spc="-5" dirty="0">
                <a:latin typeface="Arial"/>
                <a:cs typeface="Arial"/>
              </a:rPr>
              <a:t>“Correction </a:t>
            </a:r>
            <a:r>
              <a:rPr sz="3600" i="1" dirty="0">
                <a:latin typeface="Arial"/>
                <a:cs typeface="Arial"/>
              </a:rPr>
              <a:t>does much, but </a:t>
            </a:r>
            <a:r>
              <a:rPr sz="3600" i="1" spc="-990" dirty="0">
                <a:latin typeface="Arial"/>
                <a:cs typeface="Arial"/>
              </a:rPr>
              <a:t> </a:t>
            </a:r>
            <a:r>
              <a:rPr sz="3600" i="1" dirty="0">
                <a:latin typeface="Arial"/>
                <a:cs typeface="Arial"/>
              </a:rPr>
              <a:t>encouragement</a:t>
            </a:r>
            <a:r>
              <a:rPr sz="3600" i="1" spc="-45" dirty="0">
                <a:latin typeface="Arial"/>
                <a:cs typeface="Arial"/>
              </a:rPr>
              <a:t> </a:t>
            </a:r>
            <a:r>
              <a:rPr sz="3600" i="1" dirty="0">
                <a:latin typeface="Arial"/>
                <a:cs typeface="Arial"/>
              </a:rPr>
              <a:t>does</a:t>
            </a:r>
            <a:r>
              <a:rPr sz="3600" i="1" spc="-40" dirty="0">
                <a:latin typeface="Arial"/>
                <a:cs typeface="Arial"/>
              </a:rPr>
              <a:t> </a:t>
            </a:r>
            <a:r>
              <a:rPr sz="3600" i="1" spc="-5" dirty="0">
                <a:latin typeface="Arial"/>
                <a:cs typeface="Arial"/>
              </a:rPr>
              <a:t>more.”</a:t>
            </a:r>
            <a:endParaRPr sz="3600">
              <a:latin typeface="Arial"/>
              <a:cs typeface="Arial"/>
            </a:endParaRPr>
          </a:p>
          <a:p>
            <a:pPr marL="4300220">
              <a:lnSpc>
                <a:spcPct val="100000"/>
              </a:lnSpc>
              <a:spcBef>
                <a:spcPts val="2140"/>
              </a:spcBef>
            </a:pPr>
            <a:r>
              <a:rPr sz="2000" dirty="0">
                <a:latin typeface="Arial"/>
                <a:cs typeface="Arial"/>
              </a:rPr>
              <a:t>-Johann</a:t>
            </a:r>
            <a:r>
              <a:rPr sz="2000" spc="-15" dirty="0">
                <a:latin typeface="Arial"/>
                <a:cs typeface="Arial"/>
              </a:rPr>
              <a:t> </a:t>
            </a:r>
            <a:r>
              <a:rPr sz="2000" spc="-10" dirty="0">
                <a:latin typeface="Arial"/>
                <a:cs typeface="Arial"/>
              </a:rPr>
              <a:t>Wolfgang</a:t>
            </a:r>
            <a:r>
              <a:rPr sz="2000" spc="-15" dirty="0">
                <a:latin typeface="Arial"/>
                <a:cs typeface="Arial"/>
              </a:rPr>
              <a:t> </a:t>
            </a:r>
            <a:r>
              <a:rPr sz="2000" dirty="0">
                <a:latin typeface="Arial"/>
                <a:cs typeface="Arial"/>
              </a:rPr>
              <a:t>von</a:t>
            </a:r>
            <a:r>
              <a:rPr sz="2000" spc="-15" dirty="0">
                <a:latin typeface="Arial"/>
                <a:cs typeface="Arial"/>
              </a:rPr>
              <a:t> </a:t>
            </a:r>
            <a:r>
              <a:rPr sz="2000" spc="-5" dirty="0">
                <a:latin typeface="Arial"/>
                <a:cs typeface="Arial"/>
              </a:rPr>
              <a:t>Goethe</a:t>
            </a:r>
            <a:endParaRPr sz="2000">
              <a:latin typeface="Arial"/>
              <a:cs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24591" y="635001"/>
            <a:ext cx="3300095" cy="635000"/>
          </a:xfrm>
          <a:prstGeom prst="rect">
            <a:avLst/>
          </a:prstGeom>
        </p:spPr>
        <p:txBody>
          <a:bodyPr vert="horz" wrap="square" lIns="0" tIns="12700" rIns="0" bIns="0" rtlCol="0">
            <a:spAutoFit/>
          </a:bodyPr>
          <a:lstStyle/>
          <a:p>
            <a:pPr marL="12700">
              <a:lnSpc>
                <a:spcPct val="100000"/>
              </a:lnSpc>
              <a:spcBef>
                <a:spcPts val="100"/>
              </a:spcBef>
              <a:tabLst>
                <a:tab pos="802640" algn="l"/>
              </a:tabLst>
            </a:pPr>
            <a:r>
              <a:rPr sz="4000" b="1" dirty="0">
                <a:latin typeface="Arial"/>
                <a:cs typeface="Arial"/>
              </a:rPr>
              <a:t>Be	</a:t>
            </a:r>
            <a:r>
              <a:rPr sz="4000" b="1" spc="-5" dirty="0">
                <a:latin typeface="Arial"/>
                <a:cs typeface="Arial"/>
              </a:rPr>
              <a:t>Organized</a:t>
            </a:r>
            <a:endParaRPr sz="4000">
              <a:latin typeface="Arial"/>
              <a:cs typeface="Arial"/>
            </a:endParaRPr>
          </a:p>
        </p:txBody>
      </p:sp>
      <p:sp>
        <p:nvSpPr>
          <p:cNvPr id="3" name="object 3"/>
          <p:cNvSpPr txBox="1"/>
          <p:nvPr/>
        </p:nvSpPr>
        <p:spPr>
          <a:xfrm>
            <a:off x="558943" y="1823552"/>
            <a:ext cx="7955915" cy="4261485"/>
          </a:xfrm>
          <a:prstGeom prst="rect">
            <a:avLst/>
          </a:prstGeom>
        </p:spPr>
        <p:txBody>
          <a:bodyPr vert="horz" wrap="square" lIns="0" tIns="12700" rIns="0" bIns="0" rtlCol="0">
            <a:spAutoFit/>
          </a:bodyPr>
          <a:lstStyle/>
          <a:p>
            <a:pPr marL="141605" marR="414020">
              <a:lnSpc>
                <a:spcPct val="100000"/>
              </a:lnSpc>
              <a:spcBef>
                <a:spcPts val="100"/>
              </a:spcBef>
            </a:pPr>
            <a:r>
              <a:rPr sz="3000" dirty="0">
                <a:latin typeface="Arial"/>
                <a:cs typeface="Arial"/>
              </a:rPr>
              <a:t>A </a:t>
            </a:r>
            <a:r>
              <a:rPr sz="3000" spc="-5" dirty="0">
                <a:latin typeface="Arial"/>
                <a:cs typeface="Arial"/>
              </a:rPr>
              <a:t>little </a:t>
            </a:r>
            <a:r>
              <a:rPr sz="3000" dirty="0">
                <a:latin typeface="Arial"/>
                <a:cs typeface="Arial"/>
              </a:rPr>
              <a:t>bit of </a:t>
            </a:r>
            <a:r>
              <a:rPr sz="3000" spc="-5" dirty="0">
                <a:latin typeface="Arial"/>
                <a:cs typeface="Arial"/>
              </a:rPr>
              <a:t>organization </a:t>
            </a:r>
            <a:r>
              <a:rPr sz="3000" dirty="0">
                <a:latin typeface="Arial"/>
                <a:cs typeface="Arial"/>
              </a:rPr>
              <a:t>goes a long way. </a:t>
            </a:r>
            <a:r>
              <a:rPr sz="3000" spc="5" dirty="0">
                <a:latin typeface="Arial"/>
                <a:cs typeface="Arial"/>
              </a:rPr>
              <a:t> </a:t>
            </a:r>
            <a:r>
              <a:rPr sz="3000" spc="-5" dirty="0">
                <a:latin typeface="Arial"/>
                <a:cs typeface="Arial"/>
              </a:rPr>
              <a:t>Coordinate with </a:t>
            </a:r>
            <a:r>
              <a:rPr sz="3000" dirty="0">
                <a:latin typeface="Arial"/>
                <a:cs typeface="Arial"/>
              </a:rPr>
              <a:t>your coaches </a:t>
            </a:r>
            <a:r>
              <a:rPr sz="3000" spc="-5" dirty="0">
                <a:latin typeface="Arial"/>
                <a:cs typeface="Arial"/>
              </a:rPr>
              <a:t>before </a:t>
            </a:r>
            <a:r>
              <a:rPr sz="3000" dirty="0">
                <a:latin typeface="Arial"/>
                <a:cs typeface="Arial"/>
              </a:rPr>
              <a:t>and </a:t>
            </a:r>
            <a:r>
              <a:rPr sz="3000" spc="5" dirty="0">
                <a:latin typeface="Arial"/>
                <a:cs typeface="Arial"/>
              </a:rPr>
              <a:t> </a:t>
            </a:r>
            <a:r>
              <a:rPr sz="3000" dirty="0">
                <a:latin typeface="Arial"/>
                <a:cs typeface="Arial"/>
              </a:rPr>
              <a:t>during</a:t>
            </a:r>
            <a:r>
              <a:rPr sz="3000" spc="5" dirty="0">
                <a:latin typeface="Arial"/>
                <a:cs typeface="Arial"/>
              </a:rPr>
              <a:t> </a:t>
            </a:r>
            <a:r>
              <a:rPr sz="3000" spc="-5" dirty="0">
                <a:latin typeface="Arial"/>
                <a:cs typeface="Arial"/>
              </a:rPr>
              <a:t>practices.</a:t>
            </a:r>
            <a:r>
              <a:rPr sz="3000" dirty="0">
                <a:latin typeface="Arial"/>
                <a:cs typeface="Arial"/>
              </a:rPr>
              <a:t> Keep</a:t>
            </a:r>
            <a:r>
              <a:rPr sz="3000" spc="5" dirty="0">
                <a:latin typeface="Arial"/>
                <a:cs typeface="Arial"/>
              </a:rPr>
              <a:t> </a:t>
            </a:r>
            <a:r>
              <a:rPr sz="3000" spc="-5" dirty="0">
                <a:latin typeface="Arial"/>
                <a:cs typeface="Arial"/>
              </a:rPr>
              <a:t>the</a:t>
            </a:r>
            <a:r>
              <a:rPr sz="3000" spc="5" dirty="0">
                <a:latin typeface="Arial"/>
                <a:cs typeface="Arial"/>
              </a:rPr>
              <a:t> </a:t>
            </a:r>
            <a:r>
              <a:rPr sz="3000" spc="-5" dirty="0">
                <a:latin typeface="Arial"/>
                <a:cs typeface="Arial"/>
              </a:rPr>
              <a:t>activities</a:t>
            </a:r>
            <a:r>
              <a:rPr sz="3000" dirty="0">
                <a:latin typeface="Arial"/>
                <a:cs typeface="Arial"/>
              </a:rPr>
              <a:t> </a:t>
            </a:r>
            <a:r>
              <a:rPr sz="3000" spc="-5" dirty="0">
                <a:latin typeface="Arial"/>
                <a:cs typeface="Arial"/>
              </a:rPr>
              <a:t>flowing.</a:t>
            </a:r>
            <a:endParaRPr sz="3000">
              <a:latin typeface="Arial"/>
              <a:cs typeface="Arial"/>
            </a:endParaRPr>
          </a:p>
          <a:p>
            <a:pPr>
              <a:lnSpc>
                <a:spcPct val="100000"/>
              </a:lnSpc>
              <a:spcBef>
                <a:spcPts val="20"/>
              </a:spcBef>
            </a:pPr>
            <a:endParaRPr sz="3650">
              <a:latin typeface="Arial"/>
              <a:cs typeface="Arial"/>
            </a:endParaRPr>
          </a:p>
          <a:p>
            <a:pPr marL="12065" marR="5080" algn="ctr">
              <a:lnSpc>
                <a:spcPts val="4300"/>
              </a:lnSpc>
            </a:pPr>
            <a:r>
              <a:rPr sz="3600" i="1" spc="-5" dirty="0">
                <a:latin typeface="Arial"/>
                <a:cs typeface="Arial"/>
              </a:rPr>
              <a:t>“Organizing </a:t>
            </a:r>
            <a:r>
              <a:rPr sz="3600" i="1" dirty="0">
                <a:latin typeface="Arial"/>
                <a:cs typeface="Arial"/>
              </a:rPr>
              <a:t>is what you do </a:t>
            </a:r>
            <a:r>
              <a:rPr sz="3600" i="1" spc="-5" dirty="0">
                <a:latin typeface="Arial"/>
                <a:cs typeface="Arial"/>
              </a:rPr>
              <a:t>before </a:t>
            </a:r>
            <a:r>
              <a:rPr sz="3600" i="1" dirty="0">
                <a:latin typeface="Arial"/>
                <a:cs typeface="Arial"/>
              </a:rPr>
              <a:t>you </a:t>
            </a:r>
            <a:r>
              <a:rPr sz="3600" i="1" spc="5" dirty="0">
                <a:latin typeface="Arial"/>
                <a:cs typeface="Arial"/>
              </a:rPr>
              <a:t> </a:t>
            </a:r>
            <a:r>
              <a:rPr sz="3600" i="1" dirty="0">
                <a:latin typeface="Arial"/>
                <a:cs typeface="Arial"/>
              </a:rPr>
              <a:t>do </a:t>
            </a:r>
            <a:r>
              <a:rPr sz="3600" i="1" spc="-5" dirty="0">
                <a:latin typeface="Arial"/>
                <a:cs typeface="Arial"/>
              </a:rPr>
              <a:t>something, </a:t>
            </a:r>
            <a:r>
              <a:rPr sz="3600" i="1" dirty="0">
                <a:latin typeface="Arial"/>
                <a:cs typeface="Arial"/>
              </a:rPr>
              <a:t>so </a:t>
            </a:r>
            <a:r>
              <a:rPr sz="3600" i="1" spc="-5" dirty="0">
                <a:latin typeface="Arial"/>
                <a:cs typeface="Arial"/>
              </a:rPr>
              <a:t>that </a:t>
            </a:r>
            <a:r>
              <a:rPr sz="3600" i="1" dirty="0">
                <a:latin typeface="Arial"/>
                <a:cs typeface="Arial"/>
              </a:rPr>
              <a:t>when you do </a:t>
            </a:r>
            <a:r>
              <a:rPr sz="3600" i="1" spc="-5" dirty="0">
                <a:latin typeface="Arial"/>
                <a:cs typeface="Arial"/>
              </a:rPr>
              <a:t>it, </a:t>
            </a:r>
            <a:r>
              <a:rPr sz="3600" i="1" dirty="0">
                <a:latin typeface="Arial"/>
                <a:cs typeface="Arial"/>
              </a:rPr>
              <a:t>it </a:t>
            </a:r>
            <a:r>
              <a:rPr sz="3600" i="1" spc="-990" dirty="0">
                <a:latin typeface="Arial"/>
                <a:cs typeface="Arial"/>
              </a:rPr>
              <a:t> </a:t>
            </a:r>
            <a:r>
              <a:rPr sz="3600" i="1" dirty="0">
                <a:latin typeface="Arial"/>
                <a:cs typeface="Arial"/>
              </a:rPr>
              <a:t>is</a:t>
            </a:r>
            <a:r>
              <a:rPr sz="3600" i="1" spc="-10" dirty="0">
                <a:latin typeface="Arial"/>
                <a:cs typeface="Arial"/>
              </a:rPr>
              <a:t> </a:t>
            </a:r>
            <a:r>
              <a:rPr sz="3600" i="1" dirty="0">
                <a:latin typeface="Arial"/>
                <a:cs typeface="Arial"/>
              </a:rPr>
              <a:t>not</a:t>
            </a:r>
            <a:r>
              <a:rPr sz="3600" i="1" spc="-5" dirty="0">
                <a:latin typeface="Arial"/>
                <a:cs typeface="Arial"/>
              </a:rPr>
              <a:t> </a:t>
            </a:r>
            <a:r>
              <a:rPr sz="3600" i="1" dirty="0">
                <a:latin typeface="Arial"/>
                <a:cs typeface="Arial"/>
              </a:rPr>
              <a:t>all</a:t>
            </a:r>
            <a:r>
              <a:rPr sz="3600" i="1" spc="-5" dirty="0">
                <a:latin typeface="Arial"/>
                <a:cs typeface="Arial"/>
              </a:rPr>
              <a:t> </a:t>
            </a:r>
            <a:r>
              <a:rPr sz="3600" i="1" dirty="0">
                <a:latin typeface="Arial"/>
                <a:cs typeface="Arial"/>
              </a:rPr>
              <a:t>mixed </a:t>
            </a:r>
            <a:r>
              <a:rPr sz="3600" i="1" spc="-5" dirty="0">
                <a:latin typeface="Arial"/>
                <a:cs typeface="Arial"/>
              </a:rPr>
              <a:t>up.”</a:t>
            </a:r>
            <a:endParaRPr sz="3600">
              <a:latin typeface="Arial"/>
              <a:cs typeface="Arial"/>
            </a:endParaRPr>
          </a:p>
          <a:p>
            <a:pPr marR="76835" algn="r">
              <a:lnSpc>
                <a:spcPct val="100000"/>
              </a:lnSpc>
              <a:spcBef>
                <a:spcPts val="3035"/>
              </a:spcBef>
            </a:pPr>
            <a:r>
              <a:rPr sz="2000" spc="-5" dirty="0">
                <a:latin typeface="Arial"/>
                <a:cs typeface="Arial"/>
              </a:rPr>
              <a:t>-A.A.</a:t>
            </a:r>
            <a:r>
              <a:rPr sz="2000" spc="-45" dirty="0">
                <a:latin typeface="Arial"/>
                <a:cs typeface="Arial"/>
              </a:rPr>
              <a:t> </a:t>
            </a:r>
            <a:r>
              <a:rPr sz="2000" dirty="0">
                <a:latin typeface="Arial"/>
                <a:cs typeface="Arial"/>
              </a:rPr>
              <a:t>Milne</a:t>
            </a:r>
            <a:endParaRPr sz="2000">
              <a:latin typeface="Arial"/>
              <a:cs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36993" y="299720"/>
            <a:ext cx="3876040" cy="695960"/>
          </a:xfrm>
          <a:prstGeom prst="rect">
            <a:avLst/>
          </a:prstGeom>
        </p:spPr>
        <p:txBody>
          <a:bodyPr vert="horz" wrap="square" lIns="0" tIns="12700" rIns="0" bIns="0" rtlCol="0">
            <a:spAutoFit/>
          </a:bodyPr>
          <a:lstStyle/>
          <a:p>
            <a:pPr marL="12700">
              <a:lnSpc>
                <a:spcPct val="100000"/>
              </a:lnSpc>
              <a:spcBef>
                <a:spcPts val="100"/>
              </a:spcBef>
            </a:pPr>
            <a:r>
              <a:rPr sz="4400" b="1" spc="-5" dirty="0">
                <a:latin typeface="Arial"/>
                <a:cs typeface="Arial"/>
              </a:rPr>
              <a:t>Coaching</a:t>
            </a:r>
            <a:r>
              <a:rPr sz="4400" b="1" spc="-90" dirty="0">
                <a:latin typeface="Arial"/>
                <a:cs typeface="Arial"/>
              </a:rPr>
              <a:t> </a:t>
            </a:r>
            <a:r>
              <a:rPr sz="4400" b="1" dirty="0">
                <a:latin typeface="Arial"/>
                <a:cs typeface="Arial"/>
              </a:rPr>
              <a:t>Tips</a:t>
            </a:r>
            <a:endParaRPr sz="4400">
              <a:latin typeface="Arial"/>
              <a:cs typeface="Arial"/>
            </a:endParaRPr>
          </a:p>
        </p:txBody>
      </p:sp>
      <p:sp>
        <p:nvSpPr>
          <p:cNvPr id="3" name="object 3"/>
          <p:cNvSpPr txBox="1"/>
          <p:nvPr/>
        </p:nvSpPr>
        <p:spPr>
          <a:xfrm>
            <a:off x="764524" y="1333848"/>
            <a:ext cx="7369809" cy="4660900"/>
          </a:xfrm>
          <a:prstGeom prst="rect">
            <a:avLst/>
          </a:prstGeom>
        </p:spPr>
        <p:txBody>
          <a:bodyPr vert="horz" wrap="square" lIns="0" tIns="27939" rIns="0" bIns="0" rtlCol="0">
            <a:spAutoFit/>
          </a:bodyPr>
          <a:lstStyle/>
          <a:p>
            <a:pPr marL="12700" marR="683260">
              <a:lnSpc>
                <a:spcPts val="3100"/>
              </a:lnSpc>
              <a:spcBef>
                <a:spcPts val="219"/>
              </a:spcBef>
              <a:buSzPct val="94230"/>
              <a:buFont typeface="Arial"/>
              <a:buChar char="•"/>
              <a:tabLst>
                <a:tab pos="128270" algn="l"/>
              </a:tabLst>
            </a:pPr>
            <a:r>
              <a:rPr sz="2600" b="1" spc="-5" dirty="0">
                <a:latin typeface="Arial"/>
                <a:cs typeface="Arial"/>
              </a:rPr>
              <a:t>Avoid </a:t>
            </a:r>
            <a:r>
              <a:rPr sz="2600" b="1" dirty="0">
                <a:latin typeface="Arial"/>
                <a:cs typeface="Arial"/>
              </a:rPr>
              <a:t>Long Lines. </a:t>
            </a:r>
            <a:r>
              <a:rPr sz="2600" dirty="0">
                <a:latin typeface="Arial"/>
                <a:cs typeface="Arial"/>
              </a:rPr>
              <a:t>Play a </a:t>
            </a:r>
            <a:r>
              <a:rPr sz="2600" spc="-5" dirty="0">
                <a:latin typeface="Arial"/>
                <a:cs typeface="Arial"/>
              </a:rPr>
              <a:t>variety </a:t>
            </a:r>
            <a:r>
              <a:rPr sz="2600" dirty="0">
                <a:latin typeface="Arial"/>
                <a:cs typeface="Arial"/>
              </a:rPr>
              <a:t>of </a:t>
            </a:r>
            <a:r>
              <a:rPr sz="2600" spc="-5" dirty="0">
                <a:latin typeface="Arial"/>
                <a:cs typeface="Arial"/>
              </a:rPr>
              <a:t>practice </a:t>
            </a:r>
            <a:r>
              <a:rPr sz="2600" spc="-710" dirty="0">
                <a:latin typeface="Arial"/>
                <a:cs typeface="Arial"/>
              </a:rPr>
              <a:t> </a:t>
            </a:r>
            <a:r>
              <a:rPr sz="2600" spc="-5" dirty="0">
                <a:latin typeface="Arial"/>
                <a:cs typeface="Arial"/>
              </a:rPr>
              <a:t>activities</a:t>
            </a:r>
            <a:r>
              <a:rPr sz="2600" spc="-15" dirty="0">
                <a:latin typeface="Arial"/>
                <a:cs typeface="Arial"/>
              </a:rPr>
              <a:t> </a:t>
            </a:r>
            <a:r>
              <a:rPr sz="2600" spc="-5" dirty="0">
                <a:latin typeface="Arial"/>
                <a:cs typeface="Arial"/>
              </a:rPr>
              <a:t>that</a:t>
            </a:r>
            <a:r>
              <a:rPr sz="2600" spc="-10" dirty="0">
                <a:latin typeface="Arial"/>
                <a:cs typeface="Arial"/>
              </a:rPr>
              <a:t> </a:t>
            </a:r>
            <a:r>
              <a:rPr sz="2600" dirty="0">
                <a:latin typeface="Arial"/>
                <a:cs typeface="Arial"/>
              </a:rPr>
              <a:t>include</a:t>
            </a:r>
            <a:r>
              <a:rPr sz="2600" spc="-5" dirty="0">
                <a:latin typeface="Arial"/>
                <a:cs typeface="Arial"/>
              </a:rPr>
              <a:t> </a:t>
            </a:r>
            <a:r>
              <a:rPr sz="2600" dirty="0">
                <a:latin typeface="Arial"/>
                <a:cs typeface="Arial"/>
              </a:rPr>
              <a:t>everybody</a:t>
            </a:r>
            <a:r>
              <a:rPr sz="2600" spc="-10" dirty="0">
                <a:latin typeface="Arial"/>
                <a:cs typeface="Arial"/>
              </a:rPr>
              <a:t> </a:t>
            </a:r>
            <a:r>
              <a:rPr sz="2600" dirty="0">
                <a:latin typeface="Arial"/>
                <a:cs typeface="Arial"/>
              </a:rPr>
              <a:t>in</a:t>
            </a:r>
            <a:r>
              <a:rPr sz="2600" spc="-5" dirty="0">
                <a:latin typeface="Arial"/>
                <a:cs typeface="Arial"/>
              </a:rPr>
              <a:t> the </a:t>
            </a:r>
            <a:r>
              <a:rPr sz="2600" dirty="0">
                <a:latin typeface="Arial"/>
                <a:cs typeface="Arial"/>
              </a:rPr>
              <a:t>group.</a:t>
            </a:r>
            <a:endParaRPr sz="2600">
              <a:latin typeface="Arial"/>
              <a:cs typeface="Arial"/>
            </a:endParaRPr>
          </a:p>
          <a:p>
            <a:pPr>
              <a:lnSpc>
                <a:spcPct val="100000"/>
              </a:lnSpc>
              <a:spcBef>
                <a:spcPts val="10"/>
              </a:spcBef>
              <a:buFont typeface="Arial"/>
              <a:buChar char="•"/>
            </a:pPr>
            <a:endParaRPr sz="3650">
              <a:latin typeface="Arial"/>
              <a:cs typeface="Arial"/>
            </a:endParaRPr>
          </a:p>
          <a:p>
            <a:pPr marL="12700" marR="5080">
              <a:lnSpc>
                <a:spcPct val="100299"/>
              </a:lnSpc>
              <a:buSzPct val="94230"/>
              <a:buFont typeface="Arial"/>
              <a:buChar char="•"/>
              <a:tabLst>
                <a:tab pos="128270" algn="l"/>
              </a:tabLst>
            </a:pPr>
            <a:r>
              <a:rPr sz="2600" b="1" dirty="0">
                <a:latin typeface="Arial"/>
                <a:cs typeface="Arial"/>
              </a:rPr>
              <a:t>Keep </a:t>
            </a:r>
            <a:r>
              <a:rPr sz="2600" b="1" spc="-5" dirty="0">
                <a:latin typeface="Arial"/>
                <a:cs typeface="Arial"/>
              </a:rPr>
              <a:t>Things Moving. </a:t>
            </a:r>
            <a:r>
              <a:rPr sz="2600" spc="-5" dirty="0">
                <a:latin typeface="Arial"/>
                <a:cs typeface="Arial"/>
              </a:rPr>
              <a:t>Drills/Activities </a:t>
            </a:r>
            <a:r>
              <a:rPr sz="2600" dirty="0">
                <a:latin typeface="Arial"/>
                <a:cs typeface="Arial"/>
              </a:rPr>
              <a:t>are usually </a:t>
            </a:r>
            <a:r>
              <a:rPr sz="2600" spc="-710" dirty="0">
                <a:latin typeface="Arial"/>
                <a:cs typeface="Arial"/>
              </a:rPr>
              <a:t> </a:t>
            </a:r>
            <a:r>
              <a:rPr sz="2600" dirty="0">
                <a:latin typeface="Arial"/>
                <a:cs typeface="Arial"/>
              </a:rPr>
              <a:t>good </a:t>
            </a:r>
            <a:r>
              <a:rPr sz="2600" spc="-5" dirty="0">
                <a:latin typeface="Arial"/>
                <a:cs typeface="Arial"/>
              </a:rPr>
              <a:t>for </a:t>
            </a:r>
            <a:r>
              <a:rPr sz="2600" dirty="0">
                <a:latin typeface="Arial"/>
                <a:cs typeface="Arial"/>
              </a:rPr>
              <a:t>4-8 </a:t>
            </a:r>
            <a:r>
              <a:rPr sz="2600" spc="-5" dirty="0">
                <a:latin typeface="Arial"/>
                <a:cs typeface="Arial"/>
              </a:rPr>
              <a:t>minutes. When the </a:t>
            </a:r>
            <a:r>
              <a:rPr sz="2600" dirty="0">
                <a:latin typeface="Arial"/>
                <a:cs typeface="Arial"/>
              </a:rPr>
              <a:t>kids </a:t>
            </a:r>
            <a:r>
              <a:rPr sz="2600" spc="-5" dirty="0">
                <a:latin typeface="Arial"/>
                <a:cs typeface="Arial"/>
              </a:rPr>
              <a:t>start </a:t>
            </a:r>
            <a:r>
              <a:rPr sz="2600" dirty="0">
                <a:latin typeface="Arial"/>
                <a:cs typeface="Arial"/>
              </a:rPr>
              <a:t>losing </a:t>
            </a:r>
            <a:r>
              <a:rPr sz="2600" spc="5" dirty="0">
                <a:latin typeface="Arial"/>
                <a:cs typeface="Arial"/>
              </a:rPr>
              <a:t> </a:t>
            </a:r>
            <a:r>
              <a:rPr sz="2600" spc="-5" dirty="0">
                <a:latin typeface="Arial"/>
                <a:cs typeface="Arial"/>
              </a:rPr>
              <a:t>focus,</a:t>
            </a:r>
            <a:r>
              <a:rPr sz="2600" spc="-10" dirty="0">
                <a:latin typeface="Arial"/>
                <a:cs typeface="Arial"/>
              </a:rPr>
              <a:t> </a:t>
            </a:r>
            <a:r>
              <a:rPr sz="2600" dirty="0">
                <a:latin typeface="Arial"/>
                <a:cs typeface="Arial"/>
              </a:rPr>
              <a:t>move </a:t>
            </a:r>
            <a:r>
              <a:rPr sz="2600" spc="-5" dirty="0">
                <a:latin typeface="Arial"/>
                <a:cs typeface="Arial"/>
              </a:rPr>
              <a:t>to</a:t>
            </a:r>
            <a:r>
              <a:rPr sz="2600" dirty="0">
                <a:latin typeface="Arial"/>
                <a:cs typeface="Arial"/>
              </a:rPr>
              <a:t> </a:t>
            </a:r>
            <a:r>
              <a:rPr sz="2600" spc="-5" dirty="0">
                <a:latin typeface="Arial"/>
                <a:cs typeface="Arial"/>
              </a:rPr>
              <a:t>the</a:t>
            </a:r>
            <a:r>
              <a:rPr sz="2600" dirty="0">
                <a:latin typeface="Arial"/>
                <a:cs typeface="Arial"/>
              </a:rPr>
              <a:t> next</a:t>
            </a:r>
            <a:r>
              <a:rPr sz="2600" spc="-5" dirty="0">
                <a:latin typeface="Arial"/>
                <a:cs typeface="Arial"/>
              </a:rPr>
              <a:t> activity.</a:t>
            </a:r>
            <a:endParaRPr sz="2600">
              <a:latin typeface="Arial"/>
              <a:cs typeface="Arial"/>
            </a:endParaRPr>
          </a:p>
          <a:p>
            <a:pPr>
              <a:lnSpc>
                <a:spcPct val="100000"/>
              </a:lnSpc>
              <a:spcBef>
                <a:spcPts val="50"/>
              </a:spcBef>
              <a:buFont typeface="Arial"/>
              <a:buChar char="•"/>
            </a:pPr>
            <a:endParaRPr sz="3800">
              <a:latin typeface="Arial"/>
              <a:cs typeface="Arial"/>
            </a:endParaRPr>
          </a:p>
          <a:p>
            <a:pPr marL="127635" indent="-115570">
              <a:lnSpc>
                <a:spcPct val="100000"/>
              </a:lnSpc>
              <a:buSzPct val="94230"/>
              <a:buChar char="•"/>
              <a:tabLst>
                <a:tab pos="128270" algn="l"/>
              </a:tabLst>
            </a:pPr>
            <a:r>
              <a:rPr sz="2600" spc="-5" dirty="0">
                <a:latin typeface="Arial"/>
                <a:cs typeface="Arial"/>
              </a:rPr>
              <a:t>It </a:t>
            </a:r>
            <a:r>
              <a:rPr sz="2600" dirty="0">
                <a:latin typeface="Arial"/>
                <a:cs typeface="Arial"/>
              </a:rPr>
              <a:t>is</a:t>
            </a:r>
            <a:r>
              <a:rPr sz="2600" spc="-5" dirty="0">
                <a:latin typeface="Arial"/>
                <a:cs typeface="Arial"/>
              </a:rPr>
              <a:t> perfectly</a:t>
            </a:r>
            <a:r>
              <a:rPr sz="2600" dirty="0">
                <a:latin typeface="Arial"/>
                <a:cs typeface="Arial"/>
              </a:rPr>
              <a:t> </a:t>
            </a:r>
            <a:r>
              <a:rPr sz="2600" b="1" spc="-5" dirty="0">
                <a:latin typeface="Arial"/>
                <a:cs typeface="Arial"/>
              </a:rPr>
              <a:t>OK</a:t>
            </a:r>
            <a:r>
              <a:rPr sz="2600" b="1" dirty="0">
                <a:latin typeface="Arial"/>
                <a:cs typeface="Arial"/>
              </a:rPr>
              <a:t> </a:t>
            </a:r>
            <a:r>
              <a:rPr sz="2600" b="1" spc="-5" dirty="0">
                <a:latin typeface="Arial"/>
                <a:cs typeface="Arial"/>
              </a:rPr>
              <a:t>for</a:t>
            </a:r>
            <a:r>
              <a:rPr sz="2600" b="1" dirty="0">
                <a:latin typeface="Arial"/>
                <a:cs typeface="Arial"/>
              </a:rPr>
              <a:t> a </a:t>
            </a:r>
            <a:r>
              <a:rPr sz="2600" b="1" spc="-5" dirty="0">
                <a:latin typeface="Arial"/>
                <a:cs typeface="Arial"/>
              </a:rPr>
              <a:t>child not </a:t>
            </a:r>
            <a:r>
              <a:rPr sz="2600" b="1" dirty="0">
                <a:latin typeface="Arial"/>
                <a:cs typeface="Arial"/>
              </a:rPr>
              <a:t>to</a:t>
            </a:r>
            <a:r>
              <a:rPr sz="2600" b="1" spc="-5" dirty="0">
                <a:latin typeface="Arial"/>
                <a:cs typeface="Arial"/>
              </a:rPr>
              <a:t> participate</a:t>
            </a:r>
            <a:endParaRPr sz="2600">
              <a:latin typeface="Arial"/>
              <a:cs typeface="Arial"/>
            </a:endParaRPr>
          </a:p>
          <a:p>
            <a:pPr marL="469265" marR="241300" lvl="1">
              <a:lnSpc>
                <a:spcPct val="100000"/>
              </a:lnSpc>
              <a:spcBef>
                <a:spcPts val="600"/>
              </a:spcBef>
              <a:buSzPct val="93181"/>
              <a:buChar char="•"/>
              <a:tabLst>
                <a:tab pos="567055" algn="l"/>
              </a:tabLst>
            </a:pPr>
            <a:r>
              <a:rPr sz="2200" spc="-5" dirty="0">
                <a:latin typeface="Arial"/>
                <a:cs typeface="Arial"/>
              </a:rPr>
              <a:t>sometimes </a:t>
            </a:r>
            <a:r>
              <a:rPr sz="2200" dirty="0">
                <a:latin typeface="Arial"/>
                <a:cs typeface="Arial"/>
              </a:rPr>
              <a:t>a child needs </a:t>
            </a:r>
            <a:r>
              <a:rPr sz="2200" spc="-5" dirty="0">
                <a:latin typeface="Arial"/>
                <a:cs typeface="Arial"/>
              </a:rPr>
              <a:t>to watch for </a:t>
            </a:r>
            <a:r>
              <a:rPr sz="2200" dirty="0">
                <a:latin typeface="Arial"/>
                <a:cs typeface="Arial"/>
              </a:rPr>
              <a:t>a while and will </a:t>
            </a:r>
            <a:r>
              <a:rPr sz="2200" spc="-600" dirty="0">
                <a:latin typeface="Arial"/>
                <a:cs typeface="Arial"/>
              </a:rPr>
              <a:t> </a:t>
            </a:r>
            <a:r>
              <a:rPr sz="2200" spc="-5" dirty="0">
                <a:latin typeface="Arial"/>
                <a:cs typeface="Arial"/>
              </a:rPr>
              <a:t>eventually</a:t>
            </a:r>
            <a:r>
              <a:rPr sz="2200" spc="-10" dirty="0">
                <a:latin typeface="Arial"/>
                <a:cs typeface="Arial"/>
              </a:rPr>
              <a:t> </a:t>
            </a:r>
            <a:r>
              <a:rPr sz="2200" dirty="0">
                <a:latin typeface="Arial"/>
                <a:cs typeface="Arial"/>
              </a:rPr>
              <a:t>jump in</a:t>
            </a:r>
            <a:endParaRPr sz="2200">
              <a:latin typeface="Arial"/>
              <a:cs typeface="Arial"/>
            </a:endParaRPr>
          </a:p>
          <a:p>
            <a:pPr marL="566420" lvl="1" indent="-97790">
              <a:lnSpc>
                <a:spcPct val="100000"/>
              </a:lnSpc>
              <a:spcBef>
                <a:spcPts val="520"/>
              </a:spcBef>
              <a:buSzPct val="93181"/>
              <a:buChar char="•"/>
              <a:tabLst>
                <a:tab pos="567055" algn="l"/>
              </a:tabLst>
            </a:pPr>
            <a:r>
              <a:rPr sz="2200" spc="-5" dirty="0">
                <a:latin typeface="Arial"/>
                <a:cs typeface="Arial"/>
              </a:rPr>
              <a:t>the </a:t>
            </a:r>
            <a:r>
              <a:rPr sz="2200" dirty="0">
                <a:latin typeface="Arial"/>
                <a:cs typeface="Arial"/>
              </a:rPr>
              <a:t>child</a:t>
            </a:r>
            <a:r>
              <a:rPr sz="2200" spc="-5" dirty="0">
                <a:latin typeface="Arial"/>
                <a:cs typeface="Arial"/>
              </a:rPr>
              <a:t> </a:t>
            </a:r>
            <a:r>
              <a:rPr sz="2200" dirty="0">
                <a:latin typeface="Arial"/>
                <a:cs typeface="Arial"/>
              </a:rPr>
              <a:t>will</a:t>
            </a:r>
            <a:r>
              <a:rPr sz="2200" spc="-5" dirty="0">
                <a:latin typeface="Arial"/>
                <a:cs typeface="Arial"/>
              </a:rPr>
              <a:t> </a:t>
            </a:r>
            <a:r>
              <a:rPr sz="2200" dirty="0">
                <a:latin typeface="Arial"/>
                <a:cs typeface="Arial"/>
              </a:rPr>
              <a:t>play</a:t>
            </a:r>
            <a:r>
              <a:rPr sz="2200" spc="-5" dirty="0">
                <a:latin typeface="Arial"/>
                <a:cs typeface="Arial"/>
              </a:rPr>
              <a:t> </a:t>
            </a:r>
            <a:r>
              <a:rPr sz="2200" dirty="0">
                <a:latin typeface="Arial"/>
                <a:cs typeface="Arial"/>
              </a:rPr>
              <a:t>when</a:t>
            </a:r>
            <a:r>
              <a:rPr sz="2200" spc="-5" dirty="0">
                <a:latin typeface="Arial"/>
                <a:cs typeface="Arial"/>
              </a:rPr>
              <a:t> they</a:t>
            </a:r>
            <a:r>
              <a:rPr sz="2200" spc="-10" dirty="0">
                <a:latin typeface="Arial"/>
                <a:cs typeface="Arial"/>
              </a:rPr>
              <a:t> </a:t>
            </a:r>
            <a:r>
              <a:rPr sz="2200" dirty="0">
                <a:latin typeface="Arial"/>
                <a:cs typeface="Arial"/>
              </a:rPr>
              <a:t>are</a:t>
            </a:r>
            <a:r>
              <a:rPr sz="2200" spc="-5" dirty="0">
                <a:latin typeface="Arial"/>
                <a:cs typeface="Arial"/>
              </a:rPr>
              <a:t> </a:t>
            </a:r>
            <a:r>
              <a:rPr sz="2200" dirty="0">
                <a:latin typeface="Arial"/>
                <a:cs typeface="Arial"/>
              </a:rPr>
              <a:t>ready</a:t>
            </a:r>
            <a:r>
              <a:rPr sz="2200" spc="-5" dirty="0">
                <a:latin typeface="Arial"/>
                <a:cs typeface="Arial"/>
              </a:rPr>
              <a:t> </a:t>
            </a:r>
            <a:r>
              <a:rPr sz="2200" dirty="0">
                <a:latin typeface="Arial"/>
                <a:cs typeface="Arial"/>
              </a:rPr>
              <a:t>–</a:t>
            </a:r>
            <a:r>
              <a:rPr sz="2200" spc="-5" dirty="0">
                <a:latin typeface="Arial"/>
                <a:cs typeface="Arial"/>
              </a:rPr>
              <a:t> </a:t>
            </a:r>
            <a:r>
              <a:rPr sz="2200" dirty="0">
                <a:latin typeface="Arial"/>
                <a:cs typeface="Arial"/>
              </a:rPr>
              <a:t>don’t</a:t>
            </a:r>
            <a:r>
              <a:rPr sz="2200" spc="-10" dirty="0">
                <a:latin typeface="Arial"/>
                <a:cs typeface="Arial"/>
              </a:rPr>
              <a:t> </a:t>
            </a:r>
            <a:r>
              <a:rPr sz="2200" spc="-5" dirty="0">
                <a:latin typeface="Arial"/>
                <a:cs typeface="Arial"/>
              </a:rPr>
              <a:t>force it!</a:t>
            </a:r>
            <a:endParaRPr sz="2200">
              <a:latin typeface="Arial"/>
              <a:cs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285014" y="223520"/>
            <a:ext cx="6579234" cy="695960"/>
          </a:xfrm>
          <a:prstGeom prst="rect">
            <a:avLst/>
          </a:prstGeom>
        </p:spPr>
        <p:txBody>
          <a:bodyPr vert="horz" wrap="square" lIns="0" tIns="12700" rIns="0" bIns="0" rtlCol="0">
            <a:spAutoFit/>
          </a:bodyPr>
          <a:lstStyle/>
          <a:p>
            <a:pPr marL="12700">
              <a:lnSpc>
                <a:spcPct val="100000"/>
              </a:lnSpc>
              <a:spcBef>
                <a:spcPts val="100"/>
              </a:spcBef>
              <a:tabLst>
                <a:tab pos="4422775" algn="l"/>
              </a:tabLst>
            </a:pPr>
            <a:r>
              <a:rPr sz="4400" b="1" spc="-5" dirty="0">
                <a:latin typeface="Arial"/>
                <a:cs typeface="Arial"/>
              </a:rPr>
              <a:t>Typical</a:t>
            </a:r>
            <a:r>
              <a:rPr sz="4400" b="1" spc="20" dirty="0">
                <a:latin typeface="Arial"/>
                <a:cs typeface="Arial"/>
              </a:rPr>
              <a:t> </a:t>
            </a:r>
            <a:r>
              <a:rPr sz="4400" b="1" spc="-5" dirty="0">
                <a:latin typeface="Arial"/>
                <a:cs typeface="Arial"/>
              </a:rPr>
              <a:t>Practice	Session</a:t>
            </a:r>
            <a:endParaRPr sz="4400">
              <a:latin typeface="Arial"/>
              <a:cs typeface="Arial"/>
            </a:endParaRPr>
          </a:p>
        </p:txBody>
      </p:sp>
      <p:sp>
        <p:nvSpPr>
          <p:cNvPr id="3" name="object 3"/>
          <p:cNvSpPr txBox="1"/>
          <p:nvPr/>
        </p:nvSpPr>
        <p:spPr>
          <a:xfrm>
            <a:off x="459724" y="1074401"/>
            <a:ext cx="8188959" cy="5526641"/>
          </a:xfrm>
          <a:prstGeom prst="rect">
            <a:avLst/>
          </a:prstGeom>
        </p:spPr>
        <p:txBody>
          <a:bodyPr vert="horz" wrap="square" lIns="0" tIns="12700" rIns="0" bIns="0" rtlCol="0">
            <a:spAutoFit/>
          </a:bodyPr>
          <a:lstStyle/>
          <a:p>
            <a:pPr marL="12700" marR="596900">
              <a:lnSpc>
                <a:spcPct val="100000"/>
              </a:lnSpc>
              <a:spcBef>
                <a:spcPts val="100"/>
              </a:spcBef>
              <a:buAutoNum type="arabicPeriod"/>
              <a:tabLst>
                <a:tab pos="621665" algn="l"/>
                <a:tab pos="622300" algn="l"/>
              </a:tabLst>
            </a:pPr>
            <a:r>
              <a:rPr sz="2000" dirty="0">
                <a:latin typeface="Arial"/>
                <a:cs typeface="Arial"/>
              </a:rPr>
              <a:t>Meet</a:t>
            </a:r>
            <a:r>
              <a:rPr sz="2000" spc="-10" dirty="0">
                <a:latin typeface="Arial"/>
                <a:cs typeface="Arial"/>
              </a:rPr>
              <a:t> </a:t>
            </a:r>
            <a:r>
              <a:rPr sz="2000" dirty="0">
                <a:latin typeface="Arial"/>
                <a:cs typeface="Arial"/>
              </a:rPr>
              <a:t>and</a:t>
            </a:r>
            <a:r>
              <a:rPr sz="2000" spc="-5" dirty="0">
                <a:latin typeface="Arial"/>
                <a:cs typeface="Arial"/>
              </a:rPr>
              <a:t> </a:t>
            </a:r>
            <a:r>
              <a:rPr sz="2000" dirty="0">
                <a:latin typeface="Arial"/>
                <a:cs typeface="Arial"/>
              </a:rPr>
              <a:t>greet</a:t>
            </a:r>
            <a:r>
              <a:rPr sz="2000" spc="-10" dirty="0">
                <a:latin typeface="Arial"/>
                <a:cs typeface="Arial"/>
              </a:rPr>
              <a:t> </a:t>
            </a:r>
            <a:r>
              <a:rPr sz="2000" dirty="0">
                <a:latin typeface="Arial"/>
                <a:cs typeface="Arial"/>
              </a:rPr>
              <a:t>in</a:t>
            </a:r>
            <a:r>
              <a:rPr sz="2000" spc="-5" dirty="0">
                <a:latin typeface="Arial"/>
                <a:cs typeface="Arial"/>
              </a:rPr>
              <a:t> </a:t>
            </a:r>
            <a:r>
              <a:rPr sz="2000" dirty="0">
                <a:latin typeface="Arial"/>
                <a:cs typeface="Arial"/>
              </a:rPr>
              <a:t>a</a:t>
            </a:r>
            <a:r>
              <a:rPr sz="2000" spc="-5" dirty="0">
                <a:latin typeface="Arial"/>
                <a:cs typeface="Arial"/>
              </a:rPr>
              <a:t> </a:t>
            </a:r>
            <a:r>
              <a:rPr sz="2000" dirty="0">
                <a:latin typeface="Arial"/>
                <a:cs typeface="Arial"/>
              </a:rPr>
              <a:t>circle</a:t>
            </a:r>
            <a:r>
              <a:rPr sz="2000" spc="-5" dirty="0">
                <a:latin typeface="Arial"/>
                <a:cs typeface="Arial"/>
              </a:rPr>
              <a:t> </a:t>
            </a:r>
            <a:r>
              <a:rPr sz="2000" dirty="0">
                <a:latin typeface="Arial"/>
                <a:cs typeface="Arial"/>
              </a:rPr>
              <a:t>-</a:t>
            </a:r>
            <a:r>
              <a:rPr sz="2000" spc="-10" dirty="0">
                <a:latin typeface="Arial"/>
                <a:cs typeface="Arial"/>
              </a:rPr>
              <a:t> </a:t>
            </a:r>
            <a:r>
              <a:rPr sz="2000" dirty="0">
                <a:latin typeface="Arial"/>
                <a:cs typeface="Arial"/>
              </a:rPr>
              <a:t>adhesive</a:t>
            </a:r>
            <a:r>
              <a:rPr sz="2000" spc="-5" dirty="0">
                <a:latin typeface="Arial"/>
                <a:cs typeface="Arial"/>
              </a:rPr>
              <a:t> </a:t>
            </a:r>
            <a:r>
              <a:rPr sz="2000" dirty="0">
                <a:latin typeface="Arial"/>
                <a:cs typeface="Arial"/>
              </a:rPr>
              <a:t>name</a:t>
            </a:r>
            <a:r>
              <a:rPr sz="2000" spc="-5" dirty="0">
                <a:latin typeface="Arial"/>
                <a:cs typeface="Arial"/>
              </a:rPr>
              <a:t> tags</a:t>
            </a:r>
            <a:r>
              <a:rPr sz="2000" spc="-10" dirty="0">
                <a:latin typeface="Arial"/>
                <a:cs typeface="Arial"/>
              </a:rPr>
              <a:t> </a:t>
            </a:r>
            <a:r>
              <a:rPr sz="2000" dirty="0">
                <a:latin typeface="Arial"/>
                <a:cs typeface="Arial"/>
              </a:rPr>
              <a:t>or</a:t>
            </a:r>
            <a:r>
              <a:rPr sz="2000" spc="-10" dirty="0">
                <a:latin typeface="Arial"/>
                <a:cs typeface="Arial"/>
              </a:rPr>
              <a:t> </a:t>
            </a:r>
            <a:r>
              <a:rPr sz="2000" spc="-5" dirty="0">
                <a:latin typeface="Arial"/>
                <a:cs typeface="Arial"/>
              </a:rPr>
              <a:t>fabric</a:t>
            </a:r>
            <a:r>
              <a:rPr sz="2000" spc="-10" dirty="0">
                <a:latin typeface="Arial"/>
                <a:cs typeface="Arial"/>
              </a:rPr>
              <a:t> </a:t>
            </a:r>
            <a:r>
              <a:rPr sz="2000" dirty="0">
                <a:latin typeface="Arial"/>
                <a:cs typeface="Arial"/>
              </a:rPr>
              <a:t>paint </a:t>
            </a:r>
            <a:r>
              <a:rPr sz="2000" spc="-545" dirty="0">
                <a:latin typeface="Arial"/>
                <a:cs typeface="Arial"/>
              </a:rPr>
              <a:t> </a:t>
            </a:r>
            <a:r>
              <a:rPr sz="2000" dirty="0">
                <a:latin typeface="Arial"/>
                <a:cs typeface="Arial"/>
              </a:rPr>
              <a:t>names</a:t>
            </a:r>
            <a:r>
              <a:rPr sz="2000" spc="-10" dirty="0">
                <a:latin typeface="Arial"/>
                <a:cs typeface="Arial"/>
              </a:rPr>
              <a:t> </a:t>
            </a:r>
            <a:r>
              <a:rPr sz="2000" dirty="0">
                <a:latin typeface="Arial"/>
                <a:cs typeface="Arial"/>
              </a:rPr>
              <a:t>are </a:t>
            </a:r>
            <a:r>
              <a:rPr sz="2000" spc="-5" dirty="0">
                <a:latin typeface="Arial"/>
                <a:cs typeface="Arial"/>
              </a:rPr>
              <a:t>great!</a:t>
            </a:r>
            <a:endParaRPr sz="2000" dirty="0">
              <a:latin typeface="Arial"/>
              <a:cs typeface="Arial"/>
            </a:endParaRPr>
          </a:p>
          <a:p>
            <a:pPr marL="622300" indent="-609600">
              <a:lnSpc>
                <a:spcPct val="100000"/>
              </a:lnSpc>
              <a:spcBef>
                <a:spcPts val="640"/>
              </a:spcBef>
              <a:buAutoNum type="arabicPeriod"/>
              <a:tabLst>
                <a:tab pos="621665" algn="l"/>
                <a:tab pos="622300" algn="l"/>
              </a:tabLst>
            </a:pPr>
            <a:r>
              <a:rPr sz="2000" spc="-5" dirty="0">
                <a:latin typeface="Arial"/>
                <a:cs typeface="Arial"/>
              </a:rPr>
              <a:t>First</a:t>
            </a:r>
            <a:r>
              <a:rPr sz="2000" spc="-10" dirty="0">
                <a:latin typeface="Arial"/>
                <a:cs typeface="Arial"/>
              </a:rPr>
              <a:t> </a:t>
            </a:r>
            <a:r>
              <a:rPr sz="2000" spc="-5" dirty="0">
                <a:latin typeface="Arial"/>
                <a:cs typeface="Arial"/>
              </a:rPr>
              <a:t>practice: </a:t>
            </a:r>
            <a:r>
              <a:rPr sz="2000" dirty="0">
                <a:latin typeface="Arial"/>
                <a:cs typeface="Arial"/>
              </a:rPr>
              <a:t>come up </a:t>
            </a:r>
            <a:r>
              <a:rPr sz="2000" spc="-5" dirty="0">
                <a:latin typeface="Arial"/>
                <a:cs typeface="Arial"/>
              </a:rPr>
              <a:t>with </a:t>
            </a:r>
            <a:r>
              <a:rPr sz="2000" dirty="0">
                <a:latin typeface="Arial"/>
                <a:cs typeface="Arial"/>
              </a:rPr>
              <a:t>a </a:t>
            </a:r>
            <a:r>
              <a:rPr sz="2000" spc="-5" dirty="0">
                <a:latin typeface="Arial"/>
                <a:cs typeface="Arial"/>
              </a:rPr>
              <a:t>team </a:t>
            </a:r>
            <a:r>
              <a:rPr sz="2000" dirty="0">
                <a:latin typeface="Arial"/>
                <a:cs typeface="Arial"/>
              </a:rPr>
              <a:t>name</a:t>
            </a:r>
            <a:r>
              <a:rPr lang="en-US" sz="2000" dirty="0">
                <a:latin typeface="Arial"/>
                <a:cs typeface="Arial"/>
              </a:rPr>
              <a:t> &amp; cheer</a:t>
            </a:r>
            <a:r>
              <a:rPr sz="2000" dirty="0">
                <a:latin typeface="Arial"/>
                <a:cs typeface="Arial"/>
              </a:rPr>
              <a:t>.</a:t>
            </a:r>
          </a:p>
          <a:p>
            <a:pPr marL="622300" indent="-609600">
              <a:lnSpc>
                <a:spcPct val="100000"/>
              </a:lnSpc>
              <a:spcBef>
                <a:spcPts val="600"/>
              </a:spcBef>
              <a:buAutoNum type="arabicPeriod"/>
              <a:tabLst>
                <a:tab pos="621665" algn="l"/>
                <a:tab pos="622300" algn="l"/>
              </a:tabLst>
            </a:pPr>
            <a:r>
              <a:rPr sz="2000" spc="-5" dirty="0">
                <a:latin typeface="Arial"/>
                <a:cs typeface="Arial"/>
              </a:rPr>
              <a:t>Stretching</a:t>
            </a:r>
            <a:r>
              <a:rPr sz="2000" dirty="0">
                <a:latin typeface="Arial"/>
                <a:cs typeface="Arial"/>
              </a:rPr>
              <a:t> -</a:t>
            </a:r>
            <a:r>
              <a:rPr sz="2000" spc="-5" dirty="0">
                <a:latin typeface="Arial"/>
                <a:cs typeface="Arial"/>
              </a:rPr>
              <a:t> touch</a:t>
            </a:r>
            <a:r>
              <a:rPr sz="2000" dirty="0">
                <a:latin typeface="Arial"/>
                <a:cs typeface="Arial"/>
              </a:rPr>
              <a:t> </a:t>
            </a:r>
            <a:r>
              <a:rPr sz="2000" spc="-5" dirty="0">
                <a:latin typeface="Arial"/>
                <a:cs typeface="Arial"/>
              </a:rPr>
              <a:t>toes, </a:t>
            </a:r>
            <a:r>
              <a:rPr sz="2000" dirty="0">
                <a:latin typeface="Arial"/>
                <a:cs typeface="Arial"/>
              </a:rPr>
              <a:t>elbow behind</a:t>
            </a:r>
            <a:r>
              <a:rPr sz="2000" spc="5" dirty="0">
                <a:latin typeface="Arial"/>
                <a:cs typeface="Arial"/>
              </a:rPr>
              <a:t> </a:t>
            </a:r>
            <a:r>
              <a:rPr sz="2000" dirty="0">
                <a:latin typeface="Arial"/>
                <a:cs typeface="Arial"/>
              </a:rPr>
              <a:t>head,</a:t>
            </a:r>
            <a:r>
              <a:rPr sz="2000" spc="-5" dirty="0">
                <a:latin typeface="Arial"/>
                <a:cs typeface="Arial"/>
              </a:rPr>
              <a:t> </a:t>
            </a:r>
            <a:r>
              <a:rPr sz="2000" dirty="0">
                <a:latin typeface="Arial"/>
                <a:cs typeface="Arial"/>
              </a:rPr>
              <a:t>side </a:t>
            </a:r>
            <a:r>
              <a:rPr sz="2000" spc="-5" dirty="0">
                <a:latin typeface="Arial"/>
                <a:cs typeface="Arial"/>
              </a:rPr>
              <a:t>stretch, </a:t>
            </a:r>
            <a:r>
              <a:rPr sz="2000" dirty="0">
                <a:latin typeface="Arial"/>
                <a:cs typeface="Arial"/>
              </a:rPr>
              <a:t>etc</a:t>
            </a:r>
          </a:p>
          <a:p>
            <a:pPr marL="12700" marR="5080">
              <a:lnSpc>
                <a:spcPct val="102499"/>
              </a:lnSpc>
              <a:spcBef>
                <a:spcPts val="540"/>
              </a:spcBef>
              <a:buAutoNum type="arabicPeriod"/>
              <a:tabLst>
                <a:tab pos="621665" algn="l"/>
                <a:tab pos="622300" algn="l"/>
              </a:tabLst>
            </a:pPr>
            <a:r>
              <a:rPr sz="2000" spc="-5" dirty="0">
                <a:latin typeface="Arial"/>
                <a:cs typeface="Arial"/>
              </a:rPr>
              <a:t>Warm-up </a:t>
            </a:r>
            <a:r>
              <a:rPr sz="2000" dirty="0">
                <a:latin typeface="Arial"/>
                <a:cs typeface="Arial"/>
              </a:rPr>
              <a:t>- jumping jacks, run on </a:t>
            </a:r>
            <a:r>
              <a:rPr sz="2000" spc="-5" dirty="0">
                <a:latin typeface="Arial"/>
                <a:cs typeface="Arial"/>
              </a:rPr>
              <a:t>the spot, </a:t>
            </a:r>
            <a:r>
              <a:rPr sz="2000" dirty="0">
                <a:latin typeface="Arial"/>
                <a:cs typeface="Arial"/>
              </a:rPr>
              <a:t>run </a:t>
            </a:r>
            <a:r>
              <a:rPr sz="2000" spc="-5" dirty="0">
                <a:latin typeface="Arial"/>
                <a:cs typeface="Arial"/>
              </a:rPr>
              <a:t>to tree </a:t>
            </a:r>
            <a:r>
              <a:rPr sz="2000" dirty="0">
                <a:latin typeface="Arial"/>
                <a:cs typeface="Arial"/>
              </a:rPr>
              <a:t>and back, run </a:t>
            </a:r>
            <a:r>
              <a:rPr sz="2000" spc="-545" dirty="0">
                <a:latin typeface="Arial"/>
                <a:cs typeface="Arial"/>
              </a:rPr>
              <a:t> </a:t>
            </a:r>
            <a:r>
              <a:rPr sz="2000" dirty="0">
                <a:latin typeface="Arial"/>
                <a:cs typeface="Arial"/>
              </a:rPr>
              <a:t>like</a:t>
            </a:r>
            <a:r>
              <a:rPr sz="2000" spc="-5" dirty="0">
                <a:latin typeface="Arial"/>
                <a:cs typeface="Arial"/>
              </a:rPr>
              <a:t> </a:t>
            </a:r>
            <a:r>
              <a:rPr sz="2000" dirty="0">
                <a:latin typeface="Arial"/>
                <a:cs typeface="Arial"/>
              </a:rPr>
              <a:t>an animal.</a:t>
            </a:r>
          </a:p>
          <a:p>
            <a:pPr marL="12700" marR="17780">
              <a:lnSpc>
                <a:spcPts val="2360"/>
              </a:lnSpc>
              <a:spcBef>
                <a:spcPts val="750"/>
              </a:spcBef>
              <a:buAutoNum type="arabicPeriod"/>
              <a:tabLst>
                <a:tab pos="621665" algn="l"/>
                <a:tab pos="622300" algn="l"/>
              </a:tabLst>
            </a:pPr>
            <a:r>
              <a:rPr sz="2000" dirty="0">
                <a:latin typeface="Arial"/>
                <a:cs typeface="Arial"/>
              </a:rPr>
              <a:t>Kids walk </a:t>
            </a:r>
            <a:r>
              <a:rPr sz="2000" spc="-5" dirty="0">
                <a:latin typeface="Arial"/>
                <a:cs typeface="Arial"/>
              </a:rPr>
              <a:t>(then </a:t>
            </a:r>
            <a:r>
              <a:rPr sz="2000" dirty="0">
                <a:latin typeface="Arial"/>
                <a:cs typeface="Arial"/>
              </a:rPr>
              <a:t>run) around a </a:t>
            </a:r>
            <a:r>
              <a:rPr sz="2000" spc="-5" dirty="0">
                <a:latin typeface="Arial"/>
                <a:cs typeface="Arial"/>
              </a:rPr>
              <a:t>defined </a:t>
            </a:r>
            <a:r>
              <a:rPr sz="2000" dirty="0">
                <a:latin typeface="Arial"/>
                <a:cs typeface="Arial"/>
              </a:rPr>
              <a:t>area and </a:t>
            </a:r>
            <a:r>
              <a:rPr sz="2000" spc="-5" dirty="0">
                <a:latin typeface="Arial"/>
                <a:cs typeface="Arial"/>
              </a:rPr>
              <a:t>try </a:t>
            </a:r>
            <a:r>
              <a:rPr sz="2000" dirty="0">
                <a:latin typeface="Arial"/>
                <a:cs typeface="Arial"/>
              </a:rPr>
              <a:t>not </a:t>
            </a:r>
            <a:r>
              <a:rPr sz="2000" spc="-5" dirty="0">
                <a:latin typeface="Arial"/>
                <a:cs typeface="Arial"/>
              </a:rPr>
              <a:t>to </a:t>
            </a:r>
            <a:r>
              <a:rPr sz="2000" dirty="0">
                <a:latin typeface="Arial"/>
                <a:cs typeface="Arial"/>
              </a:rPr>
              <a:t>bump </a:t>
            </a:r>
            <a:r>
              <a:rPr sz="2000" spc="-5" dirty="0">
                <a:latin typeface="Arial"/>
                <a:cs typeface="Arial"/>
              </a:rPr>
              <a:t>into </a:t>
            </a:r>
            <a:r>
              <a:rPr sz="2000" spc="-545" dirty="0">
                <a:latin typeface="Arial"/>
                <a:cs typeface="Arial"/>
              </a:rPr>
              <a:t> </a:t>
            </a:r>
            <a:r>
              <a:rPr sz="2000" dirty="0">
                <a:latin typeface="Arial"/>
                <a:cs typeface="Arial"/>
              </a:rPr>
              <a:t>each</a:t>
            </a:r>
            <a:r>
              <a:rPr sz="2000" spc="-5" dirty="0">
                <a:latin typeface="Arial"/>
                <a:cs typeface="Arial"/>
              </a:rPr>
              <a:t> other (+/- </a:t>
            </a:r>
            <a:r>
              <a:rPr sz="2000" dirty="0">
                <a:latin typeface="Arial"/>
                <a:cs typeface="Arial"/>
              </a:rPr>
              <a:t>ball,</a:t>
            </a:r>
            <a:r>
              <a:rPr sz="2000" spc="-5" dirty="0">
                <a:latin typeface="Arial"/>
                <a:cs typeface="Arial"/>
              </a:rPr>
              <a:t> </a:t>
            </a:r>
            <a:r>
              <a:rPr sz="2000" dirty="0">
                <a:latin typeface="Arial"/>
                <a:cs typeface="Arial"/>
              </a:rPr>
              <a:t>at</a:t>
            </a:r>
            <a:r>
              <a:rPr sz="2000" spc="-5" dirty="0">
                <a:latin typeface="Arial"/>
                <a:cs typeface="Arial"/>
              </a:rPr>
              <a:t> different </a:t>
            </a:r>
            <a:r>
              <a:rPr sz="2000" dirty="0">
                <a:latin typeface="Arial"/>
                <a:cs typeface="Arial"/>
              </a:rPr>
              <a:t>speeds)</a:t>
            </a:r>
          </a:p>
          <a:p>
            <a:pPr marL="622300" indent="-609600">
              <a:lnSpc>
                <a:spcPct val="100000"/>
              </a:lnSpc>
              <a:spcBef>
                <a:spcPts val="570"/>
              </a:spcBef>
              <a:buAutoNum type="arabicPeriod"/>
              <a:tabLst>
                <a:tab pos="621665" algn="l"/>
                <a:tab pos="622300" algn="l"/>
              </a:tabLst>
            </a:pPr>
            <a:r>
              <a:rPr sz="2000" spc="-5" dirty="0">
                <a:latin typeface="Arial"/>
                <a:cs typeface="Arial"/>
              </a:rPr>
              <a:t>Follow</a:t>
            </a:r>
            <a:r>
              <a:rPr sz="2000" spc="-25" dirty="0">
                <a:latin typeface="Arial"/>
                <a:cs typeface="Arial"/>
              </a:rPr>
              <a:t> </a:t>
            </a:r>
            <a:r>
              <a:rPr sz="2000" spc="-5" dirty="0">
                <a:latin typeface="Arial"/>
                <a:cs typeface="Arial"/>
              </a:rPr>
              <a:t>the</a:t>
            </a:r>
            <a:r>
              <a:rPr sz="2000" spc="-20" dirty="0">
                <a:latin typeface="Arial"/>
                <a:cs typeface="Arial"/>
              </a:rPr>
              <a:t> </a:t>
            </a:r>
            <a:r>
              <a:rPr sz="2000" dirty="0">
                <a:latin typeface="Arial"/>
                <a:cs typeface="Arial"/>
              </a:rPr>
              <a:t>coach</a:t>
            </a:r>
          </a:p>
          <a:p>
            <a:pPr marL="622300" indent="-609600">
              <a:lnSpc>
                <a:spcPct val="100000"/>
              </a:lnSpc>
              <a:spcBef>
                <a:spcPts val="700"/>
              </a:spcBef>
              <a:buAutoNum type="arabicPeriod"/>
              <a:tabLst>
                <a:tab pos="621665" algn="l"/>
                <a:tab pos="622300" algn="l"/>
              </a:tabLst>
            </a:pPr>
            <a:r>
              <a:rPr sz="2000" dirty="0">
                <a:latin typeface="Arial"/>
                <a:cs typeface="Arial"/>
              </a:rPr>
              <a:t>Red</a:t>
            </a:r>
            <a:r>
              <a:rPr sz="2000" spc="-20" dirty="0">
                <a:latin typeface="Arial"/>
                <a:cs typeface="Arial"/>
              </a:rPr>
              <a:t> </a:t>
            </a:r>
            <a:r>
              <a:rPr sz="2000" spc="-5" dirty="0">
                <a:latin typeface="Arial"/>
                <a:cs typeface="Arial"/>
              </a:rPr>
              <a:t>light/Green</a:t>
            </a:r>
            <a:r>
              <a:rPr sz="2000" spc="-20" dirty="0">
                <a:latin typeface="Arial"/>
                <a:cs typeface="Arial"/>
              </a:rPr>
              <a:t> </a:t>
            </a:r>
            <a:r>
              <a:rPr sz="2000" dirty="0">
                <a:latin typeface="Arial"/>
                <a:cs typeface="Arial"/>
              </a:rPr>
              <a:t>light</a:t>
            </a:r>
          </a:p>
          <a:p>
            <a:pPr marL="622300" indent="-609600">
              <a:lnSpc>
                <a:spcPct val="100000"/>
              </a:lnSpc>
              <a:spcBef>
                <a:spcPts val="600"/>
              </a:spcBef>
              <a:buAutoNum type="arabicPeriod"/>
              <a:tabLst>
                <a:tab pos="621665" algn="l"/>
                <a:tab pos="622300" algn="l"/>
              </a:tabLst>
            </a:pPr>
            <a:r>
              <a:rPr sz="2000" dirty="0">
                <a:latin typeface="Arial"/>
                <a:cs typeface="Arial"/>
              </a:rPr>
              <a:t>Cops</a:t>
            </a:r>
            <a:r>
              <a:rPr sz="2000" spc="-40" dirty="0">
                <a:latin typeface="Arial"/>
                <a:cs typeface="Arial"/>
              </a:rPr>
              <a:t> </a:t>
            </a:r>
            <a:r>
              <a:rPr sz="2000" dirty="0">
                <a:latin typeface="Arial"/>
                <a:cs typeface="Arial"/>
              </a:rPr>
              <a:t>and</a:t>
            </a:r>
            <a:r>
              <a:rPr sz="2000" spc="-30" dirty="0">
                <a:latin typeface="Arial"/>
                <a:cs typeface="Arial"/>
              </a:rPr>
              <a:t> </a:t>
            </a:r>
            <a:r>
              <a:rPr sz="2000" dirty="0">
                <a:latin typeface="Arial"/>
                <a:cs typeface="Arial"/>
              </a:rPr>
              <a:t>robbers</a:t>
            </a:r>
          </a:p>
          <a:p>
            <a:pPr marL="622300" indent="-609600">
              <a:spcBef>
                <a:spcPts val="600"/>
              </a:spcBef>
              <a:buFontTx/>
              <a:buAutoNum type="arabicPeriod"/>
              <a:tabLst>
                <a:tab pos="621665" algn="l"/>
                <a:tab pos="622300" algn="l"/>
              </a:tabLst>
            </a:pPr>
            <a:r>
              <a:rPr lang="en-US" sz="2000" dirty="0">
                <a:latin typeface="Arial"/>
                <a:cs typeface="Arial"/>
              </a:rPr>
              <a:t>Dribble</a:t>
            </a:r>
            <a:r>
              <a:rPr lang="en-US" sz="2000" spc="-5" dirty="0">
                <a:latin typeface="Arial"/>
                <a:cs typeface="Arial"/>
              </a:rPr>
              <a:t> with</a:t>
            </a:r>
            <a:r>
              <a:rPr lang="en-US" sz="2000" dirty="0">
                <a:latin typeface="Arial"/>
                <a:cs typeface="Arial"/>
              </a:rPr>
              <a:t> ball</a:t>
            </a:r>
            <a:r>
              <a:rPr lang="en-US" sz="2000" spc="-5" dirty="0">
                <a:latin typeface="Arial"/>
                <a:cs typeface="Arial"/>
              </a:rPr>
              <a:t> to</a:t>
            </a:r>
            <a:r>
              <a:rPr lang="en-US" sz="2000" dirty="0">
                <a:latin typeface="Arial"/>
                <a:cs typeface="Arial"/>
              </a:rPr>
              <a:t> a line</a:t>
            </a:r>
            <a:r>
              <a:rPr lang="en-US" sz="2000" spc="-5" dirty="0">
                <a:latin typeface="Arial"/>
                <a:cs typeface="Arial"/>
              </a:rPr>
              <a:t> </a:t>
            </a:r>
            <a:r>
              <a:rPr lang="en-US" sz="2000" dirty="0">
                <a:latin typeface="Arial"/>
                <a:cs typeface="Arial"/>
              </a:rPr>
              <a:t>and </a:t>
            </a:r>
            <a:r>
              <a:rPr lang="en-US" sz="2000" spc="-5" dirty="0">
                <a:latin typeface="Arial"/>
                <a:cs typeface="Arial"/>
              </a:rPr>
              <a:t>stop </a:t>
            </a:r>
            <a:r>
              <a:rPr lang="en-US" sz="2000" dirty="0">
                <a:latin typeface="Arial"/>
                <a:cs typeface="Arial"/>
              </a:rPr>
              <a:t>on </a:t>
            </a:r>
            <a:r>
              <a:rPr lang="en-US" sz="2000" spc="-5" dirty="0">
                <a:latin typeface="Arial"/>
                <a:cs typeface="Arial"/>
              </a:rPr>
              <a:t>the</a:t>
            </a:r>
            <a:r>
              <a:rPr lang="en-US" sz="2000" dirty="0">
                <a:latin typeface="Arial"/>
                <a:cs typeface="Arial"/>
              </a:rPr>
              <a:t> line</a:t>
            </a:r>
            <a:r>
              <a:rPr lang="en-US" sz="2000" spc="-5" dirty="0">
                <a:latin typeface="Arial"/>
                <a:cs typeface="Arial"/>
              </a:rPr>
              <a:t> </a:t>
            </a:r>
            <a:r>
              <a:rPr lang="en-US" sz="2000" dirty="0">
                <a:latin typeface="Arial"/>
                <a:cs typeface="Arial"/>
              </a:rPr>
              <a:t>(sound </a:t>
            </a:r>
            <a:r>
              <a:rPr lang="en-US" sz="2000" spc="-5" dirty="0">
                <a:latin typeface="Arial"/>
                <a:cs typeface="Arial"/>
              </a:rPr>
              <a:t>effects?)</a:t>
            </a:r>
            <a:endParaRPr lang="en-US" sz="2000" dirty="0">
              <a:latin typeface="Arial"/>
              <a:cs typeface="Arial"/>
            </a:endParaRPr>
          </a:p>
          <a:p>
            <a:pPr marL="622300" indent="-609600">
              <a:lnSpc>
                <a:spcPct val="100000"/>
              </a:lnSpc>
              <a:spcBef>
                <a:spcPts val="600"/>
              </a:spcBef>
              <a:buAutoNum type="arabicPeriod"/>
              <a:tabLst>
                <a:tab pos="621665" algn="l"/>
                <a:tab pos="622300" algn="l"/>
              </a:tabLst>
            </a:pPr>
            <a:r>
              <a:rPr sz="2000" dirty="0">
                <a:latin typeface="Arial"/>
                <a:cs typeface="Arial"/>
              </a:rPr>
              <a:t>Messy</a:t>
            </a:r>
            <a:r>
              <a:rPr sz="2000" spc="-40" dirty="0">
                <a:latin typeface="Arial"/>
                <a:cs typeface="Arial"/>
              </a:rPr>
              <a:t> </a:t>
            </a:r>
            <a:r>
              <a:rPr sz="2000" dirty="0">
                <a:latin typeface="Arial"/>
                <a:cs typeface="Arial"/>
              </a:rPr>
              <a:t>back</a:t>
            </a:r>
            <a:r>
              <a:rPr sz="2000" spc="-35" dirty="0">
                <a:latin typeface="Arial"/>
                <a:cs typeface="Arial"/>
              </a:rPr>
              <a:t> </a:t>
            </a:r>
            <a:r>
              <a:rPr sz="2000" dirty="0">
                <a:latin typeface="Arial"/>
                <a:cs typeface="Arial"/>
              </a:rPr>
              <a:t>yard</a:t>
            </a:r>
          </a:p>
          <a:p>
            <a:pPr marL="640715" indent="-628650">
              <a:lnSpc>
                <a:spcPct val="100000"/>
              </a:lnSpc>
              <a:spcBef>
                <a:spcPts val="600"/>
              </a:spcBef>
              <a:buAutoNum type="arabicPeriod"/>
              <a:tabLst>
                <a:tab pos="640715" algn="l"/>
                <a:tab pos="641350" algn="l"/>
              </a:tabLst>
            </a:pPr>
            <a:r>
              <a:rPr sz="2000" spc="-5" dirty="0">
                <a:latin typeface="Arial"/>
                <a:cs typeface="Arial"/>
              </a:rPr>
              <a:t>Gather</a:t>
            </a:r>
            <a:r>
              <a:rPr sz="2000" spc="-15" dirty="0">
                <a:latin typeface="Arial"/>
                <a:cs typeface="Arial"/>
              </a:rPr>
              <a:t> </a:t>
            </a:r>
            <a:r>
              <a:rPr sz="2000" spc="-5" dirty="0">
                <a:latin typeface="Arial"/>
                <a:cs typeface="Arial"/>
              </a:rPr>
              <a:t>team</a:t>
            </a:r>
            <a:r>
              <a:rPr sz="2000" spc="-15" dirty="0">
                <a:latin typeface="Arial"/>
                <a:cs typeface="Arial"/>
              </a:rPr>
              <a:t> </a:t>
            </a:r>
            <a:r>
              <a:rPr sz="2000" spc="-5" dirty="0">
                <a:latin typeface="Arial"/>
                <a:cs typeface="Arial"/>
              </a:rPr>
              <a:t>for</a:t>
            </a:r>
            <a:r>
              <a:rPr sz="2000" spc="-10" dirty="0">
                <a:latin typeface="Arial"/>
                <a:cs typeface="Arial"/>
              </a:rPr>
              <a:t> </a:t>
            </a:r>
            <a:r>
              <a:rPr sz="2000" spc="-5" dirty="0">
                <a:latin typeface="Arial"/>
                <a:cs typeface="Arial"/>
              </a:rPr>
              <a:t>team</a:t>
            </a:r>
            <a:r>
              <a:rPr sz="2000" spc="-15" dirty="0">
                <a:latin typeface="Arial"/>
                <a:cs typeface="Arial"/>
              </a:rPr>
              <a:t> </a:t>
            </a:r>
            <a:r>
              <a:rPr sz="2000" dirty="0">
                <a:latin typeface="Arial"/>
                <a:cs typeface="Arial"/>
              </a:rPr>
              <a:t>cheer.</a:t>
            </a:r>
          </a:p>
          <a:p>
            <a:pPr marL="622300" indent="-609600">
              <a:lnSpc>
                <a:spcPct val="100000"/>
              </a:lnSpc>
              <a:spcBef>
                <a:spcPts val="600"/>
              </a:spcBef>
              <a:buAutoNum type="arabicPeriod"/>
              <a:tabLst>
                <a:tab pos="621665" algn="l"/>
                <a:tab pos="622300" algn="l"/>
              </a:tabLst>
            </a:pPr>
            <a:r>
              <a:rPr sz="2000" spc="-5" dirty="0">
                <a:latin typeface="Arial"/>
                <a:cs typeface="Arial"/>
              </a:rPr>
              <a:t>SNACKS!!</a:t>
            </a:r>
            <a:endParaRPr sz="2000" dirty="0">
              <a:latin typeface="Arial"/>
              <a:cs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696387" y="533401"/>
            <a:ext cx="5755640" cy="635000"/>
          </a:xfrm>
          <a:prstGeom prst="rect">
            <a:avLst/>
          </a:prstGeom>
        </p:spPr>
        <p:txBody>
          <a:bodyPr vert="horz" wrap="square" lIns="0" tIns="12700" rIns="0" bIns="0" rtlCol="0">
            <a:spAutoFit/>
          </a:bodyPr>
          <a:lstStyle/>
          <a:p>
            <a:pPr marL="12700">
              <a:lnSpc>
                <a:spcPct val="100000"/>
              </a:lnSpc>
              <a:spcBef>
                <a:spcPts val="100"/>
              </a:spcBef>
            </a:pPr>
            <a:r>
              <a:rPr sz="4000" b="1" spc="-5" dirty="0">
                <a:latin typeface="Arial"/>
                <a:cs typeface="Arial"/>
              </a:rPr>
              <a:t>Concussion</a:t>
            </a:r>
            <a:r>
              <a:rPr sz="4000" b="1" spc="-85" dirty="0">
                <a:latin typeface="Arial"/>
                <a:cs typeface="Arial"/>
              </a:rPr>
              <a:t> </a:t>
            </a:r>
            <a:r>
              <a:rPr sz="4000" b="1" spc="-5" dirty="0">
                <a:latin typeface="Arial"/>
                <a:cs typeface="Arial"/>
              </a:rPr>
              <a:t>Awareness</a:t>
            </a:r>
            <a:endParaRPr sz="4000">
              <a:latin typeface="Arial"/>
              <a:cs typeface="Arial"/>
            </a:endParaRPr>
          </a:p>
        </p:txBody>
      </p:sp>
      <p:sp>
        <p:nvSpPr>
          <p:cNvPr id="3" name="object 3"/>
          <p:cNvSpPr txBox="1"/>
          <p:nvPr/>
        </p:nvSpPr>
        <p:spPr>
          <a:xfrm>
            <a:off x="383525" y="1557002"/>
            <a:ext cx="8455660" cy="3330592"/>
          </a:xfrm>
          <a:prstGeom prst="rect">
            <a:avLst/>
          </a:prstGeom>
        </p:spPr>
        <p:txBody>
          <a:bodyPr vert="horz" wrap="square" lIns="0" tIns="12700" rIns="0" bIns="0" rtlCol="0">
            <a:spAutoFit/>
          </a:bodyPr>
          <a:lstStyle/>
          <a:p>
            <a:pPr marL="12700" marR="103505">
              <a:lnSpc>
                <a:spcPct val="108300"/>
              </a:lnSpc>
              <a:spcBef>
                <a:spcPts val="100"/>
              </a:spcBef>
            </a:pPr>
            <a:r>
              <a:rPr sz="2000" spc="-5" dirty="0">
                <a:latin typeface="Arial"/>
                <a:cs typeface="Arial"/>
              </a:rPr>
              <a:t>The</a:t>
            </a:r>
            <a:r>
              <a:rPr sz="2000" dirty="0">
                <a:latin typeface="Arial"/>
                <a:cs typeface="Arial"/>
              </a:rPr>
              <a:t> </a:t>
            </a:r>
            <a:r>
              <a:rPr sz="2000" spc="-5" dirty="0">
                <a:latin typeface="Arial"/>
                <a:cs typeface="Arial"/>
              </a:rPr>
              <a:t>City </a:t>
            </a:r>
            <a:r>
              <a:rPr sz="2000" dirty="0">
                <a:latin typeface="Arial"/>
                <a:cs typeface="Arial"/>
              </a:rPr>
              <a:t>of</a:t>
            </a:r>
            <a:r>
              <a:rPr sz="2000" spc="-5" dirty="0">
                <a:latin typeface="Arial"/>
                <a:cs typeface="Arial"/>
              </a:rPr>
              <a:t> Boston</a:t>
            </a:r>
            <a:r>
              <a:rPr sz="2000" spc="5" dirty="0">
                <a:latin typeface="Arial"/>
                <a:cs typeface="Arial"/>
              </a:rPr>
              <a:t> </a:t>
            </a:r>
            <a:r>
              <a:rPr sz="2000" dirty="0">
                <a:latin typeface="Arial"/>
                <a:cs typeface="Arial"/>
              </a:rPr>
              <a:t>requires</a:t>
            </a:r>
            <a:r>
              <a:rPr sz="2000" spc="-5" dirty="0">
                <a:latin typeface="Arial"/>
                <a:cs typeface="Arial"/>
              </a:rPr>
              <a:t> that </a:t>
            </a:r>
            <a:r>
              <a:rPr sz="2000" dirty="0">
                <a:latin typeface="Arial"/>
                <a:cs typeface="Arial"/>
              </a:rPr>
              <a:t>coaches</a:t>
            </a:r>
            <a:r>
              <a:rPr sz="2000" spc="-5" dirty="0">
                <a:latin typeface="Arial"/>
                <a:cs typeface="Arial"/>
              </a:rPr>
              <a:t> </a:t>
            </a:r>
            <a:r>
              <a:rPr sz="2000" dirty="0">
                <a:latin typeface="Arial"/>
                <a:cs typeface="Arial"/>
              </a:rPr>
              <a:t>in</a:t>
            </a:r>
            <a:r>
              <a:rPr sz="2000" spc="5" dirty="0">
                <a:latin typeface="Arial"/>
                <a:cs typeface="Arial"/>
              </a:rPr>
              <a:t> </a:t>
            </a:r>
            <a:r>
              <a:rPr sz="2000" dirty="0">
                <a:latin typeface="Arial"/>
                <a:cs typeface="Arial"/>
              </a:rPr>
              <a:t>all </a:t>
            </a:r>
            <a:r>
              <a:rPr sz="2000" spc="-5" dirty="0">
                <a:latin typeface="Arial"/>
                <a:cs typeface="Arial"/>
              </a:rPr>
              <a:t>sports </a:t>
            </a:r>
            <a:r>
              <a:rPr sz="2000" dirty="0">
                <a:latin typeface="Arial"/>
                <a:cs typeface="Arial"/>
              </a:rPr>
              <a:t>leagues</a:t>
            </a:r>
            <a:r>
              <a:rPr sz="2000" spc="-5" dirty="0">
                <a:latin typeface="Arial"/>
                <a:cs typeface="Arial"/>
              </a:rPr>
              <a:t> </a:t>
            </a:r>
            <a:r>
              <a:rPr sz="2000" dirty="0">
                <a:latin typeface="Arial"/>
                <a:cs typeface="Arial"/>
              </a:rPr>
              <a:t>be</a:t>
            </a:r>
            <a:r>
              <a:rPr sz="2000" spc="5" dirty="0">
                <a:latin typeface="Arial"/>
                <a:cs typeface="Arial"/>
              </a:rPr>
              <a:t> </a:t>
            </a:r>
            <a:r>
              <a:rPr sz="2000" spc="-5" dirty="0">
                <a:latin typeface="Arial"/>
                <a:cs typeface="Arial"/>
              </a:rPr>
              <a:t>trained </a:t>
            </a:r>
            <a:r>
              <a:rPr sz="2000" dirty="0">
                <a:latin typeface="Arial"/>
                <a:cs typeface="Arial"/>
              </a:rPr>
              <a:t> about </a:t>
            </a:r>
            <a:r>
              <a:rPr sz="2000" spc="-5" dirty="0">
                <a:latin typeface="Arial"/>
                <a:cs typeface="Arial"/>
              </a:rPr>
              <a:t>sports-related </a:t>
            </a:r>
            <a:r>
              <a:rPr sz="2000" dirty="0">
                <a:latin typeface="Arial"/>
                <a:cs typeface="Arial"/>
              </a:rPr>
              <a:t>concussions and head injuries. JPCS requires </a:t>
            </a:r>
            <a:r>
              <a:rPr sz="2000" spc="-5" dirty="0">
                <a:latin typeface="Arial"/>
                <a:cs typeface="Arial"/>
              </a:rPr>
              <a:t>that </a:t>
            </a:r>
            <a:r>
              <a:rPr sz="2000" dirty="0">
                <a:latin typeface="Arial"/>
                <a:cs typeface="Arial"/>
              </a:rPr>
              <a:t>all </a:t>
            </a:r>
            <a:r>
              <a:rPr sz="2000" spc="-545" dirty="0">
                <a:latin typeface="Arial"/>
                <a:cs typeface="Arial"/>
              </a:rPr>
              <a:t> </a:t>
            </a:r>
            <a:r>
              <a:rPr sz="2000" dirty="0">
                <a:latin typeface="Arial"/>
                <a:cs typeface="Arial"/>
              </a:rPr>
              <a:t>coaches</a:t>
            </a:r>
            <a:r>
              <a:rPr sz="2000" spc="-10" dirty="0">
                <a:latin typeface="Arial"/>
                <a:cs typeface="Arial"/>
              </a:rPr>
              <a:t> </a:t>
            </a:r>
            <a:r>
              <a:rPr sz="2000" spc="-5" dirty="0">
                <a:latin typeface="Arial"/>
                <a:cs typeface="Arial"/>
              </a:rPr>
              <a:t>complete</a:t>
            </a:r>
            <a:r>
              <a:rPr sz="2000" dirty="0">
                <a:latin typeface="Arial"/>
                <a:cs typeface="Arial"/>
              </a:rPr>
              <a:t> a CDC online </a:t>
            </a:r>
            <a:r>
              <a:rPr sz="2000" spc="-5" dirty="0">
                <a:latin typeface="Arial"/>
                <a:cs typeface="Arial"/>
              </a:rPr>
              <a:t>training</a:t>
            </a:r>
            <a:r>
              <a:rPr sz="2000" dirty="0">
                <a:latin typeface="Arial"/>
                <a:cs typeface="Arial"/>
              </a:rPr>
              <a:t> program</a:t>
            </a:r>
            <a:r>
              <a:rPr sz="2000" spc="-5" dirty="0">
                <a:latin typeface="Arial"/>
                <a:cs typeface="Arial"/>
              </a:rPr>
              <a:t> titled:</a:t>
            </a:r>
            <a:endParaRPr sz="2000" dirty="0">
              <a:latin typeface="Arial"/>
              <a:cs typeface="Arial"/>
            </a:endParaRPr>
          </a:p>
          <a:p>
            <a:pPr marL="2540" algn="ctr">
              <a:lnSpc>
                <a:spcPct val="100000"/>
              </a:lnSpc>
              <a:spcBef>
                <a:spcPts val="1240"/>
              </a:spcBef>
            </a:pPr>
            <a:r>
              <a:rPr sz="2400" b="1" spc="-5" dirty="0">
                <a:latin typeface="Arial"/>
                <a:cs typeface="Arial"/>
              </a:rPr>
              <a:t>Heads Up! Concussions</a:t>
            </a:r>
            <a:r>
              <a:rPr sz="2400" b="1" dirty="0">
                <a:latin typeface="Arial"/>
                <a:cs typeface="Arial"/>
              </a:rPr>
              <a:t> </a:t>
            </a:r>
            <a:r>
              <a:rPr sz="2400" b="1" spc="-5" dirty="0">
                <a:latin typeface="Arial"/>
                <a:cs typeface="Arial"/>
              </a:rPr>
              <a:t>in Youth Sports</a:t>
            </a:r>
            <a:endParaRPr sz="2400" dirty="0">
              <a:latin typeface="Arial"/>
              <a:cs typeface="Arial"/>
            </a:endParaRPr>
          </a:p>
          <a:p>
            <a:pPr marL="3175" algn="ctr">
              <a:lnSpc>
                <a:spcPct val="100000"/>
              </a:lnSpc>
              <a:spcBef>
                <a:spcPts val="1080"/>
              </a:spcBef>
            </a:pPr>
            <a:r>
              <a:rPr lang="en-US" sz="2000" u="sng" spc="-5" dirty="0">
                <a:solidFill>
                  <a:srgbClr val="0000FF"/>
                </a:solidFill>
                <a:uFill>
                  <a:solidFill>
                    <a:srgbClr val="0433FF"/>
                  </a:solidFill>
                </a:uFill>
                <a:latin typeface="Arial"/>
                <a:cs typeface="Arial"/>
              </a:rPr>
              <a:t>https://www.cdc.gov/headsup/youthsports/training/index.html</a:t>
            </a:r>
            <a:endParaRPr sz="2200" dirty="0">
              <a:latin typeface="Arial"/>
              <a:cs typeface="Arial"/>
            </a:endParaRPr>
          </a:p>
          <a:p>
            <a:pPr marL="12700" marR="5080">
              <a:lnSpc>
                <a:spcPct val="110400"/>
              </a:lnSpc>
              <a:spcBef>
                <a:spcPts val="1420"/>
              </a:spcBef>
            </a:pPr>
            <a:r>
              <a:rPr sz="2000" spc="-5" dirty="0">
                <a:latin typeface="Arial"/>
                <a:cs typeface="Arial"/>
              </a:rPr>
              <a:t>After </a:t>
            </a:r>
            <a:r>
              <a:rPr sz="2000" dirty="0">
                <a:latin typeface="Arial"/>
                <a:cs typeface="Arial"/>
              </a:rPr>
              <a:t>you’ve</a:t>
            </a:r>
            <a:r>
              <a:rPr sz="2000" spc="5" dirty="0">
                <a:latin typeface="Arial"/>
                <a:cs typeface="Arial"/>
              </a:rPr>
              <a:t> </a:t>
            </a:r>
            <a:r>
              <a:rPr sz="2000" spc="-5" dirty="0">
                <a:latin typeface="Arial"/>
                <a:cs typeface="Arial"/>
              </a:rPr>
              <a:t>taken</a:t>
            </a:r>
            <a:r>
              <a:rPr sz="2000" dirty="0">
                <a:latin typeface="Arial"/>
                <a:cs typeface="Arial"/>
              </a:rPr>
              <a:t> </a:t>
            </a:r>
            <a:r>
              <a:rPr sz="2000" spc="-5" dirty="0">
                <a:latin typeface="Arial"/>
                <a:cs typeface="Arial"/>
              </a:rPr>
              <a:t>the</a:t>
            </a:r>
            <a:r>
              <a:rPr sz="2000" spc="5" dirty="0">
                <a:latin typeface="Arial"/>
                <a:cs typeface="Arial"/>
              </a:rPr>
              <a:t> </a:t>
            </a:r>
            <a:r>
              <a:rPr sz="2000" spc="-5" dirty="0">
                <a:latin typeface="Arial"/>
                <a:cs typeface="Arial"/>
              </a:rPr>
              <a:t>training,</a:t>
            </a:r>
            <a:r>
              <a:rPr sz="2000" dirty="0">
                <a:latin typeface="Arial"/>
                <a:cs typeface="Arial"/>
              </a:rPr>
              <a:t> please download</a:t>
            </a:r>
            <a:r>
              <a:rPr sz="2000" spc="5" dirty="0">
                <a:latin typeface="Arial"/>
                <a:cs typeface="Arial"/>
              </a:rPr>
              <a:t> </a:t>
            </a:r>
            <a:r>
              <a:rPr sz="2000" dirty="0">
                <a:latin typeface="Arial"/>
                <a:cs typeface="Arial"/>
              </a:rPr>
              <a:t>a</a:t>
            </a:r>
            <a:r>
              <a:rPr sz="2000" spc="5" dirty="0">
                <a:latin typeface="Arial"/>
                <a:cs typeface="Arial"/>
              </a:rPr>
              <a:t> </a:t>
            </a:r>
            <a:r>
              <a:rPr sz="2000" dirty="0">
                <a:latin typeface="Arial"/>
                <a:cs typeface="Arial"/>
              </a:rPr>
              <a:t>copy</a:t>
            </a:r>
            <a:r>
              <a:rPr sz="2000" spc="-5" dirty="0">
                <a:latin typeface="Arial"/>
                <a:cs typeface="Arial"/>
              </a:rPr>
              <a:t> </a:t>
            </a:r>
            <a:r>
              <a:rPr sz="2000" dirty="0">
                <a:latin typeface="Arial"/>
                <a:cs typeface="Arial"/>
              </a:rPr>
              <a:t>of your</a:t>
            </a:r>
            <a:r>
              <a:rPr sz="2000" spc="-5" dirty="0">
                <a:latin typeface="Arial"/>
                <a:cs typeface="Arial"/>
              </a:rPr>
              <a:t> certification </a:t>
            </a:r>
            <a:r>
              <a:rPr sz="2000" spc="-540" dirty="0">
                <a:latin typeface="Arial"/>
                <a:cs typeface="Arial"/>
              </a:rPr>
              <a:t> </a:t>
            </a:r>
            <a:r>
              <a:rPr sz="2000" dirty="0">
                <a:latin typeface="Arial"/>
                <a:cs typeface="Arial"/>
              </a:rPr>
              <a:t>(can</a:t>
            </a:r>
            <a:r>
              <a:rPr sz="2000" spc="40" dirty="0">
                <a:latin typeface="Arial"/>
                <a:cs typeface="Arial"/>
              </a:rPr>
              <a:t> </a:t>
            </a:r>
            <a:r>
              <a:rPr sz="2000" dirty="0">
                <a:latin typeface="Arial"/>
                <a:cs typeface="Arial"/>
              </a:rPr>
              <a:t>be</a:t>
            </a:r>
            <a:r>
              <a:rPr sz="2000" spc="40" dirty="0">
                <a:latin typeface="Arial"/>
                <a:cs typeface="Arial"/>
              </a:rPr>
              <a:t> </a:t>
            </a:r>
            <a:r>
              <a:rPr sz="2000" dirty="0">
                <a:latin typeface="Arial"/>
                <a:cs typeface="Arial"/>
              </a:rPr>
              <a:t>saved</a:t>
            </a:r>
            <a:r>
              <a:rPr sz="2000" spc="40" dirty="0">
                <a:latin typeface="Arial"/>
                <a:cs typeface="Arial"/>
              </a:rPr>
              <a:t> </a:t>
            </a:r>
            <a:r>
              <a:rPr sz="2000" dirty="0">
                <a:latin typeface="Arial"/>
                <a:cs typeface="Arial"/>
              </a:rPr>
              <a:t>as</a:t>
            </a:r>
            <a:r>
              <a:rPr sz="2000" spc="35" dirty="0">
                <a:latin typeface="Arial"/>
                <a:cs typeface="Arial"/>
              </a:rPr>
              <a:t> </a:t>
            </a:r>
            <a:r>
              <a:rPr sz="2000" dirty="0">
                <a:latin typeface="Arial"/>
                <a:cs typeface="Arial"/>
              </a:rPr>
              <a:t>a</a:t>
            </a:r>
            <a:r>
              <a:rPr sz="2000" spc="40" dirty="0">
                <a:latin typeface="Arial"/>
                <a:cs typeface="Arial"/>
              </a:rPr>
              <a:t> </a:t>
            </a:r>
            <a:r>
              <a:rPr sz="2000" spc="-5" dirty="0">
                <a:latin typeface="Arial"/>
                <a:cs typeface="Arial"/>
              </a:rPr>
              <a:t>PDF)</a:t>
            </a:r>
            <a:r>
              <a:rPr sz="2000" spc="35" dirty="0">
                <a:latin typeface="Arial"/>
                <a:cs typeface="Arial"/>
              </a:rPr>
              <a:t> </a:t>
            </a:r>
            <a:r>
              <a:rPr sz="2000" dirty="0">
                <a:latin typeface="Arial"/>
                <a:cs typeface="Arial"/>
              </a:rPr>
              <a:t>and</a:t>
            </a:r>
            <a:r>
              <a:rPr sz="2000" spc="40" dirty="0">
                <a:latin typeface="Arial"/>
                <a:cs typeface="Arial"/>
              </a:rPr>
              <a:t> </a:t>
            </a:r>
            <a:r>
              <a:rPr sz="2000" dirty="0">
                <a:latin typeface="Arial"/>
                <a:cs typeface="Arial"/>
              </a:rPr>
              <a:t>send</a:t>
            </a:r>
            <a:r>
              <a:rPr sz="2000" spc="40" dirty="0">
                <a:latin typeface="Arial"/>
                <a:cs typeface="Arial"/>
              </a:rPr>
              <a:t> </a:t>
            </a:r>
            <a:r>
              <a:rPr sz="2000" dirty="0">
                <a:latin typeface="Arial"/>
                <a:cs typeface="Arial"/>
              </a:rPr>
              <a:t>it</a:t>
            </a:r>
            <a:r>
              <a:rPr sz="2000" spc="35" dirty="0">
                <a:latin typeface="Arial"/>
                <a:cs typeface="Arial"/>
              </a:rPr>
              <a:t> </a:t>
            </a:r>
            <a:r>
              <a:rPr sz="2000" spc="-5" dirty="0">
                <a:latin typeface="Arial"/>
                <a:cs typeface="Arial"/>
              </a:rPr>
              <a:t>to</a:t>
            </a:r>
            <a:r>
              <a:rPr sz="2000" spc="40" dirty="0">
                <a:latin typeface="Arial"/>
                <a:cs typeface="Arial"/>
              </a:rPr>
              <a:t> </a:t>
            </a:r>
            <a:r>
              <a:rPr lang="en-US" sz="2000" i="1" spc="-5" dirty="0">
                <a:latin typeface="Arial"/>
                <a:cs typeface="Arial"/>
                <a:hlinkClick r:id="rId2"/>
              </a:rPr>
              <a:t>coaches@jpchildrensoccer.org</a:t>
            </a:r>
            <a:endParaRPr lang="en-US" sz="2000" i="1" spc="-5" dirty="0">
              <a:latin typeface="Arial"/>
              <a:cs typeface="Arial"/>
            </a:endParaRPr>
          </a:p>
          <a:p>
            <a:pPr marL="12700" marR="5080">
              <a:lnSpc>
                <a:spcPct val="110400"/>
              </a:lnSpc>
              <a:spcBef>
                <a:spcPts val="1420"/>
              </a:spcBef>
            </a:pPr>
            <a:endParaRPr sz="2000" dirty="0">
              <a:latin typeface="Arial"/>
              <a:cs typeface="Arial"/>
            </a:endParaRPr>
          </a:p>
        </p:txBody>
      </p:sp>
      <p:sp>
        <p:nvSpPr>
          <p:cNvPr id="4" name="object 4"/>
          <p:cNvSpPr/>
          <p:nvPr/>
        </p:nvSpPr>
        <p:spPr>
          <a:xfrm>
            <a:off x="955024" y="5830549"/>
            <a:ext cx="50800" cy="12700"/>
          </a:xfrm>
          <a:custGeom>
            <a:avLst/>
            <a:gdLst/>
            <a:ahLst/>
            <a:cxnLst/>
            <a:rect l="l" t="t" r="r" b="b"/>
            <a:pathLst>
              <a:path w="50800" h="12700">
                <a:moveTo>
                  <a:pt x="50800" y="0"/>
                </a:moveTo>
                <a:lnTo>
                  <a:pt x="0" y="0"/>
                </a:lnTo>
                <a:lnTo>
                  <a:pt x="0" y="12699"/>
                </a:lnTo>
                <a:lnTo>
                  <a:pt x="50800" y="12699"/>
                </a:lnTo>
                <a:lnTo>
                  <a:pt x="50800" y="0"/>
                </a:lnTo>
                <a:close/>
              </a:path>
            </a:pathLst>
          </a:custGeom>
          <a:solidFill>
            <a:srgbClr val="0433FF"/>
          </a:solidFill>
        </p:spPr>
        <p:txBody>
          <a:bodyPr wrap="square" lIns="0" tIns="0" rIns="0" bIns="0" rtlCol="0"/>
          <a:lstStyle/>
          <a:p>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70830" y="0"/>
            <a:ext cx="8387080" cy="1031240"/>
          </a:xfrm>
          <a:prstGeom prst="rect">
            <a:avLst/>
          </a:prstGeom>
        </p:spPr>
        <p:txBody>
          <a:bodyPr vert="horz" wrap="square" lIns="0" tIns="134620" rIns="0" bIns="0" rtlCol="0">
            <a:spAutoFit/>
          </a:bodyPr>
          <a:lstStyle/>
          <a:p>
            <a:pPr marL="96520" algn="ctr">
              <a:lnSpc>
                <a:spcPct val="100000"/>
              </a:lnSpc>
              <a:spcBef>
                <a:spcPts val="1060"/>
              </a:spcBef>
            </a:pPr>
            <a:r>
              <a:rPr sz="3600" b="1" spc="-5" dirty="0">
                <a:latin typeface="Arial"/>
                <a:cs typeface="Arial"/>
              </a:rPr>
              <a:t>Parents</a:t>
            </a:r>
            <a:endParaRPr sz="3600">
              <a:latin typeface="Arial"/>
              <a:cs typeface="Arial"/>
            </a:endParaRPr>
          </a:p>
          <a:p>
            <a:pPr marL="12700">
              <a:lnSpc>
                <a:spcPct val="100000"/>
              </a:lnSpc>
              <a:spcBef>
                <a:spcPts val="480"/>
              </a:spcBef>
            </a:pPr>
            <a:r>
              <a:rPr sz="1800" dirty="0"/>
              <a:t>As</a:t>
            </a:r>
            <a:r>
              <a:rPr sz="1800" spc="10" dirty="0"/>
              <a:t> </a:t>
            </a:r>
            <a:r>
              <a:rPr sz="1800" spc="-5" dirty="0"/>
              <a:t>mentioned</a:t>
            </a:r>
            <a:r>
              <a:rPr sz="1800" spc="10" dirty="0"/>
              <a:t> </a:t>
            </a:r>
            <a:r>
              <a:rPr sz="1800" dirty="0"/>
              <a:t>previously,</a:t>
            </a:r>
            <a:r>
              <a:rPr sz="1800" spc="5" dirty="0"/>
              <a:t> </a:t>
            </a:r>
            <a:r>
              <a:rPr sz="1800" dirty="0"/>
              <a:t>JPCS</a:t>
            </a:r>
            <a:r>
              <a:rPr sz="1800" spc="10" dirty="0"/>
              <a:t> </a:t>
            </a:r>
            <a:r>
              <a:rPr sz="1800" spc="-5" dirty="0"/>
              <a:t>practices</a:t>
            </a:r>
            <a:r>
              <a:rPr sz="1800" spc="5" dirty="0"/>
              <a:t> </a:t>
            </a:r>
            <a:r>
              <a:rPr sz="1800" dirty="0"/>
              <a:t>need</a:t>
            </a:r>
            <a:r>
              <a:rPr sz="1800" spc="10" dirty="0"/>
              <a:t> </a:t>
            </a:r>
            <a:r>
              <a:rPr sz="1800" spc="-5" dirty="0"/>
              <a:t>active</a:t>
            </a:r>
            <a:r>
              <a:rPr sz="1800" spc="10" dirty="0"/>
              <a:t> </a:t>
            </a:r>
            <a:r>
              <a:rPr sz="1800" spc="-5" dirty="0"/>
              <a:t>parental</a:t>
            </a:r>
            <a:r>
              <a:rPr sz="1800" spc="15" dirty="0"/>
              <a:t> </a:t>
            </a:r>
            <a:r>
              <a:rPr sz="1800" spc="-5" dirty="0"/>
              <a:t>involvement.</a:t>
            </a:r>
            <a:r>
              <a:rPr sz="1800" spc="515" dirty="0"/>
              <a:t> </a:t>
            </a:r>
            <a:r>
              <a:rPr sz="1800" spc="-5" dirty="0"/>
              <a:t>Why?</a:t>
            </a:r>
            <a:endParaRPr sz="1800"/>
          </a:p>
        </p:txBody>
      </p:sp>
      <p:sp>
        <p:nvSpPr>
          <p:cNvPr id="3" name="object 3"/>
          <p:cNvSpPr txBox="1"/>
          <p:nvPr/>
        </p:nvSpPr>
        <p:spPr>
          <a:xfrm>
            <a:off x="307325" y="1188701"/>
            <a:ext cx="8441055" cy="5387340"/>
          </a:xfrm>
          <a:prstGeom prst="rect">
            <a:avLst/>
          </a:prstGeom>
        </p:spPr>
        <p:txBody>
          <a:bodyPr vert="horz" wrap="square" lIns="0" tIns="27939" rIns="0" bIns="0" rtlCol="0">
            <a:spAutoFit/>
          </a:bodyPr>
          <a:lstStyle/>
          <a:p>
            <a:pPr marL="12700" marR="739140">
              <a:lnSpc>
                <a:spcPts val="2100"/>
              </a:lnSpc>
              <a:spcBef>
                <a:spcPts val="219"/>
              </a:spcBef>
              <a:buSzPct val="94444"/>
              <a:buChar char="•"/>
              <a:tabLst>
                <a:tab pos="95250" algn="l"/>
              </a:tabLst>
            </a:pPr>
            <a:r>
              <a:rPr sz="1800" dirty="0">
                <a:latin typeface="Arial"/>
                <a:cs typeface="Arial"/>
              </a:rPr>
              <a:t>Coaches</a:t>
            </a:r>
            <a:r>
              <a:rPr sz="1800" spc="-5" dirty="0">
                <a:latin typeface="Arial"/>
                <a:cs typeface="Arial"/>
              </a:rPr>
              <a:t> </a:t>
            </a:r>
            <a:r>
              <a:rPr sz="1800" dirty="0">
                <a:latin typeface="Arial"/>
                <a:cs typeface="Arial"/>
              </a:rPr>
              <a:t>need help </a:t>
            </a:r>
            <a:r>
              <a:rPr sz="1800" spc="-5" dirty="0">
                <a:latin typeface="Arial"/>
                <a:cs typeface="Arial"/>
              </a:rPr>
              <a:t>to</a:t>
            </a:r>
            <a:r>
              <a:rPr sz="1800" spc="5" dirty="0">
                <a:latin typeface="Arial"/>
                <a:cs typeface="Arial"/>
              </a:rPr>
              <a:t> </a:t>
            </a:r>
            <a:r>
              <a:rPr sz="1800" dirty="0">
                <a:latin typeface="Arial"/>
                <a:cs typeface="Arial"/>
              </a:rPr>
              <a:t>keep </a:t>
            </a:r>
            <a:r>
              <a:rPr sz="1800" spc="-5" dirty="0">
                <a:latin typeface="Arial"/>
                <a:cs typeface="Arial"/>
              </a:rPr>
              <a:t>the</a:t>
            </a:r>
            <a:r>
              <a:rPr sz="1800" dirty="0">
                <a:latin typeface="Arial"/>
                <a:cs typeface="Arial"/>
              </a:rPr>
              <a:t> </a:t>
            </a:r>
            <a:r>
              <a:rPr sz="1800" spc="-5" dirty="0">
                <a:latin typeface="Arial"/>
                <a:cs typeface="Arial"/>
              </a:rPr>
              <a:t>practice</a:t>
            </a:r>
            <a:r>
              <a:rPr sz="1800" dirty="0">
                <a:latin typeface="Arial"/>
                <a:cs typeface="Arial"/>
              </a:rPr>
              <a:t> moving, </a:t>
            </a:r>
            <a:r>
              <a:rPr sz="1800" spc="-5" dirty="0">
                <a:latin typeface="Arial"/>
                <a:cs typeface="Arial"/>
              </a:rPr>
              <a:t>to</a:t>
            </a:r>
            <a:r>
              <a:rPr sz="1800" dirty="0">
                <a:latin typeface="Arial"/>
                <a:cs typeface="Arial"/>
              </a:rPr>
              <a:t> </a:t>
            </a:r>
            <a:r>
              <a:rPr sz="1800" spc="-5" dirty="0">
                <a:latin typeface="Arial"/>
                <a:cs typeface="Arial"/>
              </a:rPr>
              <a:t>accommodate</a:t>
            </a:r>
            <a:r>
              <a:rPr sz="1800" dirty="0">
                <a:latin typeface="Arial"/>
                <a:cs typeface="Arial"/>
              </a:rPr>
              <a:t> </a:t>
            </a:r>
            <a:r>
              <a:rPr sz="1800" spc="-5" dirty="0">
                <a:latin typeface="Arial"/>
                <a:cs typeface="Arial"/>
              </a:rPr>
              <a:t>the</a:t>
            </a:r>
            <a:r>
              <a:rPr sz="1800" dirty="0">
                <a:latin typeface="Arial"/>
                <a:cs typeface="Arial"/>
              </a:rPr>
              <a:t> short </a:t>
            </a:r>
            <a:r>
              <a:rPr sz="1800" spc="-484" dirty="0">
                <a:latin typeface="Arial"/>
                <a:cs typeface="Arial"/>
              </a:rPr>
              <a:t> </a:t>
            </a:r>
            <a:r>
              <a:rPr sz="1800" spc="-5" dirty="0">
                <a:latin typeface="Arial"/>
                <a:cs typeface="Arial"/>
              </a:rPr>
              <a:t>attention </a:t>
            </a:r>
            <a:r>
              <a:rPr sz="1800" dirty="0">
                <a:latin typeface="Arial"/>
                <a:cs typeface="Arial"/>
              </a:rPr>
              <a:t>spans</a:t>
            </a:r>
            <a:r>
              <a:rPr sz="1800" spc="-5" dirty="0">
                <a:latin typeface="Arial"/>
                <a:cs typeface="Arial"/>
              </a:rPr>
              <a:t> </a:t>
            </a:r>
            <a:r>
              <a:rPr sz="1800" dirty="0">
                <a:latin typeface="Arial"/>
                <a:cs typeface="Arial"/>
              </a:rPr>
              <a:t>of</a:t>
            </a:r>
            <a:r>
              <a:rPr sz="1800" spc="-5" dirty="0">
                <a:latin typeface="Arial"/>
                <a:cs typeface="Arial"/>
              </a:rPr>
              <a:t> </a:t>
            </a:r>
            <a:r>
              <a:rPr sz="1800" dirty="0">
                <a:latin typeface="Arial"/>
                <a:cs typeface="Arial"/>
              </a:rPr>
              <a:t>our</a:t>
            </a:r>
            <a:r>
              <a:rPr sz="1800" spc="-5" dirty="0">
                <a:latin typeface="Arial"/>
                <a:cs typeface="Arial"/>
              </a:rPr>
              <a:t> </a:t>
            </a:r>
            <a:r>
              <a:rPr sz="1800" dirty="0">
                <a:latin typeface="Arial"/>
                <a:cs typeface="Arial"/>
              </a:rPr>
              <a:t>players.</a:t>
            </a:r>
            <a:endParaRPr sz="1800">
              <a:latin typeface="Arial"/>
              <a:cs typeface="Arial"/>
            </a:endParaRPr>
          </a:p>
          <a:p>
            <a:pPr marL="12700" marR="567055">
              <a:lnSpc>
                <a:spcPts val="2100"/>
              </a:lnSpc>
              <a:spcBef>
                <a:spcPts val="100"/>
              </a:spcBef>
              <a:buSzPct val="94444"/>
              <a:buChar char="•"/>
              <a:tabLst>
                <a:tab pos="95250" algn="l"/>
              </a:tabLst>
            </a:pPr>
            <a:r>
              <a:rPr sz="1800" spc="-5" dirty="0">
                <a:latin typeface="Arial"/>
                <a:cs typeface="Arial"/>
              </a:rPr>
              <a:t>The </a:t>
            </a:r>
            <a:r>
              <a:rPr sz="1800" dirty="0">
                <a:latin typeface="Arial"/>
                <a:cs typeface="Arial"/>
              </a:rPr>
              <a:t>kids love it when </a:t>
            </a:r>
            <a:r>
              <a:rPr sz="1800" spc="-5" dirty="0">
                <a:latin typeface="Arial"/>
                <a:cs typeface="Arial"/>
              </a:rPr>
              <a:t>their parents </a:t>
            </a:r>
            <a:r>
              <a:rPr sz="1800" dirty="0">
                <a:latin typeface="Arial"/>
                <a:cs typeface="Arial"/>
              </a:rPr>
              <a:t>are involved.</a:t>
            </a:r>
            <a:r>
              <a:rPr sz="1800" spc="5" dirty="0">
                <a:latin typeface="Arial"/>
                <a:cs typeface="Arial"/>
              </a:rPr>
              <a:t> </a:t>
            </a:r>
            <a:r>
              <a:rPr sz="1800" dirty="0">
                <a:latin typeface="Arial"/>
                <a:cs typeface="Arial"/>
              </a:rPr>
              <a:t>Kids love </a:t>
            </a:r>
            <a:r>
              <a:rPr sz="1800" spc="-5" dirty="0">
                <a:latin typeface="Arial"/>
                <a:cs typeface="Arial"/>
              </a:rPr>
              <a:t>to </a:t>
            </a:r>
            <a:r>
              <a:rPr sz="1800" dirty="0">
                <a:latin typeface="Arial"/>
                <a:cs typeface="Arial"/>
              </a:rPr>
              <a:t>play </a:t>
            </a:r>
            <a:r>
              <a:rPr sz="1800" spc="-5" dirty="0">
                <a:latin typeface="Arial"/>
                <a:cs typeface="Arial"/>
              </a:rPr>
              <a:t>with their </a:t>
            </a:r>
            <a:r>
              <a:rPr sz="1800" dirty="0">
                <a:latin typeface="Arial"/>
                <a:cs typeface="Arial"/>
              </a:rPr>
              <a:t> </a:t>
            </a:r>
            <a:r>
              <a:rPr sz="1800" spc="-5" dirty="0">
                <a:latin typeface="Arial"/>
                <a:cs typeface="Arial"/>
              </a:rPr>
              <a:t>parents!</a:t>
            </a:r>
            <a:r>
              <a:rPr sz="1800" spc="15" dirty="0">
                <a:latin typeface="Arial"/>
                <a:cs typeface="Arial"/>
              </a:rPr>
              <a:t> </a:t>
            </a:r>
            <a:r>
              <a:rPr sz="1800" spc="-5" dirty="0">
                <a:latin typeface="Arial"/>
                <a:cs typeface="Arial"/>
              </a:rPr>
              <a:t>This </a:t>
            </a:r>
            <a:r>
              <a:rPr sz="1800" dirty="0">
                <a:latin typeface="Arial"/>
                <a:cs typeface="Arial"/>
              </a:rPr>
              <a:t>can</a:t>
            </a:r>
            <a:r>
              <a:rPr sz="1800" spc="5" dirty="0">
                <a:latin typeface="Arial"/>
                <a:cs typeface="Arial"/>
              </a:rPr>
              <a:t> </a:t>
            </a:r>
            <a:r>
              <a:rPr sz="1800" dirty="0">
                <a:latin typeface="Arial"/>
                <a:cs typeface="Arial"/>
              </a:rPr>
              <a:t>make</a:t>
            </a:r>
            <a:r>
              <a:rPr sz="1800" spc="5" dirty="0">
                <a:latin typeface="Arial"/>
                <a:cs typeface="Arial"/>
              </a:rPr>
              <a:t> </a:t>
            </a:r>
            <a:r>
              <a:rPr sz="1800" spc="-5" dirty="0">
                <a:latin typeface="Arial"/>
                <a:cs typeface="Arial"/>
              </a:rPr>
              <a:t>the</a:t>
            </a:r>
            <a:r>
              <a:rPr sz="1800" spc="5" dirty="0">
                <a:latin typeface="Arial"/>
                <a:cs typeface="Arial"/>
              </a:rPr>
              <a:t> </a:t>
            </a:r>
            <a:r>
              <a:rPr sz="1800" spc="-5" dirty="0">
                <a:latin typeface="Arial"/>
                <a:cs typeface="Arial"/>
              </a:rPr>
              <a:t>difference</a:t>
            </a:r>
            <a:r>
              <a:rPr sz="1800" spc="5" dirty="0">
                <a:latin typeface="Arial"/>
                <a:cs typeface="Arial"/>
              </a:rPr>
              <a:t> </a:t>
            </a:r>
            <a:r>
              <a:rPr sz="1800" dirty="0">
                <a:latin typeface="Arial"/>
                <a:cs typeface="Arial"/>
              </a:rPr>
              <a:t>in</a:t>
            </a:r>
            <a:r>
              <a:rPr sz="1800" spc="5" dirty="0">
                <a:latin typeface="Arial"/>
                <a:cs typeface="Arial"/>
              </a:rPr>
              <a:t> </a:t>
            </a:r>
            <a:r>
              <a:rPr sz="1800" spc="-5" dirty="0">
                <a:latin typeface="Arial"/>
                <a:cs typeface="Arial"/>
              </a:rPr>
              <a:t>getting</a:t>
            </a:r>
            <a:r>
              <a:rPr sz="1800" spc="5" dirty="0">
                <a:latin typeface="Arial"/>
                <a:cs typeface="Arial"/>
              </a:rPr>
              <a:t> </a:t>
            </a:r>
            <a:r>
              <a:rPr sz="1800" dirty="0">
                <a:latin typeface="Arial"/>
                <a:cs typeface="Arial"/>
              </a:rPr>
              <a:t>a</a:t>
            </a:r>
            <a:r>
              <a:rPr sz="1800" spc="5" dirty="0">
                <a:latin typeface="Arial"/>
                <a:cs typeface="Arial"/>
              </a:rPr>
              <a:t> </a:t>
            </a:r>
            <a:r>
              <a:rPr sz="1800" dirty="0">
                <a:latin typeface="Arial"/>
                <a:cs typeface="Arial"/>
              </a:rPr>
              <a:t>shy child</a:t>
            </a:r>
            <a:r>
              <a:rPr sz="1800" spc="5" dirty="0">
                <a:latin typeface="Arial"/>
                <a:cs typeface="Arial"/>
              </a:rPr>
              <a:t> </a:t>
            </a:r>
            <a:r>
              <a:rPr sz="1800" spc="-5" dirty="0">
                <a:latin typeface="Arial"/>
                <a:cs typeface="Arial"/>
              </a:rPr>
              <a:t>to</a:t>
            </a:r>
            <a:r>
              <a:rPr sz="1800" spc="5" dirty="0">
                <a:latin typeface="Arial"/>
                <a:cs typeface="Arial"/>
              </a:rPr>
              <a:t> </a:t>
            </a:r>
            <a:r>
              <a:rPr sz="1800" spc="-5" dirty="0">
                <a:latin typeface="Arial"/>
                <a:cs typeface="Arial"/>
              </a:rPr>
              <a:t>take</a:t>
            </a:r>
            <a:r>
              <a:rPr sz="1800" spc="5" dirty="0">
                <a:latin typeface="Arial"/>
                <a:cs typeface="Arial"/>
              </a:rPr>
              <a:t> </a:t>
            </a:r>
            <a:r>
              <a:rPr sz="1800" spc="-5" dirty="0">
                <a:latin typeface="Arial"/>
                <a:cs typeface="Arial"/>
              </a:rPr>
              <a:t>part.</a:t>
            </a:r>
            <a:r>
              <a:rPr sz="1800" spc="10" dirty="0">
                <a:latin typeface="Arial"/>
                <a:cs typeface="Arial"/>
              </a:rPr>
              <a:t> </a:t>
            </a:r>
            <a:r>
              <a:rPr sz="1800" spc="-5" dirty="0">
                <a:latin typeface="Arial"/>
                <a:cs typeface="Arial"/>
              </a:rPr>
              <a:t>This</a:t>
            </a:r>
            <a:endParaRPr sz="1800">
              <a:latin typeface="Arial"/>
              <a:cs typeface="Arial"/>
            </a:endParaRPr>
          </a:p>
          <a:p>
            <a:pPr marL="12700" marR="64769">
              <a:lnSpc>
                <a:spcPts val="2200"/>
              </a:lnSpc>
              <a:spcBef>
                <a:spcPts val="20"/>
              </a:spcBef>
            </a:pPr>
            <a:r>
              <a:rPr sz="1800" dirty="0">
                <a:latin typeface="Arial"/>
                <a:cs typeface="Arial"/>
              </a:rPr>
              <a:t>doesn't mean </a:t>
            </a:r>
            <a:r>
              <a:rPr sz="1800" spc="-5" dirty="0">
                <a:latin typeface="Arial"/>
                <a:cs typeface="Arial"/>
              </a:rPr>
              <a:t>that </a:t>
            </a:r>
            <a:r>
              <a:rPr sz="1800" dirty="0">
                <a:latin typeface="Arial"/>
                <a:cs typeface="Arial"/>
              </a:rPr>
              <a:t>you should babysit your child on </a:t>
            </a:r>
            <a:r>
              <a:rPr sz="1800" spc="-5" dirty="0">
                <a:latin typeface="Arial"/>
                <a:cs typeface="Arial"/>
              </a:rPr>
              <a:t>the field, </a:t>
            </a:r>
            <a:r>
              <a:rPr sz="1800" dirty="0">
                <a:latin typeface="Arial"/>
                <a:cs typeface="Arial"/>
              </a:rPr>
              <a:t>but show </a:t>
            </a:r>
            <a:r>
              <a:rPr sz="1800" spc="-5" dirty="0">
                <a:latin typeface="Arial"/>
                <a:cs typeface="Arial"/>
              </a:rPr>
              <a:t>that that </a:t>
            </a:r>
            <a:r>
              <a:rPr sz="1800" dirty="0">
                <a:latin typeface="Arial"/>
                <a:cs typeface="Arial"/>
              </a:rPr>
              <a:t>you </a:t>
            </a:r>
            <a:r>
              <a:rPr sz="1800" spc="-490" dirty="0">
                <a:latin typeface="Arial"/>
                <a:cs typeface="Arial"/>
              </a:rPr>
              <a:t> </a:t>
            </a:r>
            <a:r>
              <a:rPr sz="1800" dirty="0">
                <a:latin typeface="Arial"/>
                <a:cs typeface="Arial"/>
              </a:rPr>
              <a:t>are</a:t>
            </a:r>
            <a:r>
              <a:rPr sz="1800" spc="-5" dirty="0">
                <a:latin typeface="Arial"/>
                <a:cs typeface="Arial"/>
              </a:rPr>
              <a:t> </a:t>
            </a:r>
            <a:r>
              <a:rPr sz="1800" dirty="0">
                <a:latin typeface="Arial"/>
                <a:cs typeface="Arial"/>
              </a:rPr>
              <a:t>also </a:t>
            </a:r>
            <a:r>
              <a:rPr sz="1800" spc="-5" dirty="0">
                <a:latin typeface="Arial"/>
                <a:cs typeface="Arial"/>
              </a:rPr>
              <a:t>taking</a:t>
            </a:r>
            <a:r>
              <a:rPr sz="1800" dirty="0">
                <a:latin typeface="Arial"/>
                <a:cs typeface="Arial"/>
              </a:rPr>
              <a:t> part</a:t>
            </a:r>
            <a:r>
              <a:rPr sz="1800" spc="-5" dirty="0">
                <a:latin typeface="Arial"/>
                <a:cs typeface="Arial"/>
              </a:rPr>
              <a:t> </a:t>
            </a:r>
            <a:r>
              <a:rPr sz="1800" dirty="0">
                <a:latin typeface="Arial"/>
                <a:cs typeface="Arial"/>
              </a:rPr>
              <a:t>in </a:t>
            </a:r>
            <a:r>
              <a:rPr sz="1800" spc="-5" dirty="0">
                <a:latin typeface="Arial"/>
                <a:cs typeface="Arial"/>
              </a:rPr>
              <a:t>the</a:t>
            </a:r>
            <a:r>
              <a:rPr sz="1800" dirty="0">
                <a:latin typeface="Arial"/>
                <a:cs typeface="Arial"/>
              </a:rPr>
              <a:t> </a:t>
            </a:r>
            <a:r>
              <a:rPr sz="1800" spc="-5" dirty="0">
                <a:latin typeface="Arial"/>
                <a:cs typeface="Arial"/>
              </a:rPr>
              <a:t>fun.</a:t>
            </a:r>
            <a:endParaRPr sz="1800">
              <a:latin typeface="Arial"/>
              <a:cs typeface="Arial"/>
            </a:endParaRPr>
          </a:p>
          <a:p>
            <a:pPr marL="94615" indent="-82550">
              <a:lnSpc>
                <a:spcPts val="2020"/>
              </a:lnSpc>
              <a:buSzPct val="94444"/>
              <a:buChar char="•"/>
              <a:tabLst>
                <a:tab pos="95250" algn="l"/>
              </a:tabLst>
            </a:pPr>
            <a:r>
              <a:rPr sz="1800" dirty="0">
                <a:latin typeface="Arial"/>
                <a:cs typeface="Arial"/>
              </a:rPr>
              <a:t>You will love </a:t>
            </a:r>
            <a:r>
              <a:rPr sz="1800" spc="-5" dirty="0">
                <a:latin typeface="Arial"/>
                <a:cs typeface="Arial"/>
              </a:rPr>
              <a:t>it!</a:t>
            </a:r>
            <a:r>
              <a:rPr sz="1800" spc="5" dirty="0">
                <a:latin typeface="Arial"/>
                <a:cs typeface="Arial"/>
              </a:rPr>
              <a:t> </a:t>
            </a:r>
            <a:r>
              <a:rPr sz="1800" spc="-5" dirty="0">
                <a:latin typeface="Arial"/>
                <a:cs typeface="Arial"/>
              </a:rPr>
              <a:t>It's fun</a:t>
            </a:r>
            <a:r>
              <a:rPr sz="1800" dirty="0">
                <a:latin typeface="Arial"/>
                <a:cs typeface="Arial"/>
              </a:rPr>
              <a:t> and is</a:t>
            </a:r>
            <a:r>
              <a:rPr sz="1800" spc="-5" dirty="0">
                <a:latin typeface="Arial"/>
                <a:cs typeface="Arial"/>
              </a:rPr>
              <a:t> another </a:t>
            </a:r>
            <a:r>
              <a:rPr sz="1800" dirty="0">
                <a:latin typeface="Arial"/>
                <a:cs typeface="Arial"/>
              </a:rPr>
              <a:t>chance </a:t>
            </a:r>
            <a:r>
              <a:rPr sz="1800" spc="-5" dirty="0">
                <a:latin typeface="Arial"/>
                <a:cs typeface="Arial"/>
              </a:rPr>
              <a:t>to</a:t>
            </a:r>
            <a:r>
              <a:rPr sz="1800" dirty="0">
                <a:latin typeface="Arial"/>
                <a:cs typeface="Arial"/>
              </a:rPr>
              <a:t> </a:t>
            </a:r>
            <a:r>
              <a:rPr sz="1800" spc="-5" dirty="0">
                <a:latin typeface="Arial"/>
                <a:cs typeface="Arial"/>
              </a:rPr>
              <a:t>create</a:t>
            </a:r>
            <a:r>
              <a:rPr sz="1800" dirty="0">
                <a:latin typeface="Arial"/>
                <a:cs typeface="Arial"/>
              </a:rPr>
              <a:t> a bond </a:t>
            </a:r>
            <a:r>
              <a:rPr sz="1800" spc="-5" dirty="0">
                <a:latin typeface="Arial"/>
                <a:cs typeface="Arial"/>
              </a:rPr>
              <a:t>with</a:t>
            </a:r>
            <a:r>
              <a:rPr sz="1800" dirty="0">
                <a:latin typeface="Arial"/>
                <a:cs typeface="Arial"/>
              </a:rPr>
              <a:t> your</a:t>
            </a:r>
            <a:r>
              <a:rPr sz="1800" spc="-5" dirty="0">
                <a:latin typeface="Arial"/>
                <a:cs typeface="Arial"/>
              </a:rPr>
              <a:t> </a:t>
            </a:r>
            <a:r>
              <a:rPr sz="1800" dirty="0">
                <a:latin typeface="Arial"/>
                <a:cs typeface="Arial"/>
              </a:rPr>
              <a:t>child.</a:t>
            </a:r>
            <a:endParaRPr sz="1800">
              <a:latin typeface="Arial"/>
              <a:cs typeface="Arial"/>
            </a:endParaRPr>
          </a:p>
          <a:p>
            <a:pPr>
              <a:lnSpc>
                <a:spcPct val="100000"/>
              </a:lnSpc>
              <a:spcBef>
                <a:spcPts val="20"/>
              </a:spcBef>
            </a:pPr>
            <a:endParaRPr sz="2000">
              <a:latin typeface="Arial"/>
              <a:cs typeface="Arial"/>
            </a:endParaRPr>
          </a:p>
          <a:p>
            <a:pPr marL="12700" marR="5080">
              <a:lnSpc>
                <a:spcPts val="1900"/>
              </a:lnSpc>
            </a:pPr>
            <a:r>
              <a:rPr sz="1600" dirty="0">
                <a:latin typeface="Arial"/>
                <a:cs typeface="Arial"/>
              </a:rPr>
              <a:t>Don't</a:t>
            </a:r>
            <a:r>
              <a:rPr sz="1600" spc="-5" dirty="0">
                <a:latin typeface="Arial"/>
                <a:cs typeface="Arial"/>
              </a:rPr>
              <a:t> </a:t>
            </a:r>
            <a:r>
              <a:rPr sz="1600" dirty="0">
                <a:latin typeface="Arial"/>
                <a:cs typeface="Arial"/>
              </a:rPr>
              <a:t>wait</a:t>
            </a:r>
            <a:r>
              <a:rPr sz="1600" spc="-5" dirty="0">
                <a:latin typeface="Arial"/>
                <a:cs typeface="Arial"/>
              </a:rPr>
              <a:t> for the</a:t>
            </a:r>
            <a:r>
              <a:rPr sz="1600" dirty="0">
                <a:latin typeface="Arial"/>
                <a:cs typeface="Arial"/>
              </a:rPr>
              <a:t> coaches</a:t>
            </a:r>
            <a:r>
              <a:rPr sz="1600" spc="-5" dirty="0">
                <a:latin typeface="Arial"/>
                <a:cs typeface="Arial"/>
              </a:rPr>
              <a:t> to</a:t>
            </a:r>
            <a:r>
              <a:rPr sz="1600" spc="5" dirty="0">
                <a:latin typeface="Arial"/>
                <a:cs typeface="Arial"/>
              </a:rPr>
              <a:t> </a:t>
            </a:r>
            <a:r>
              <a:rPr sz="1600" dirty="0">
                <a:latin typeface="Arial"/>
                <a:cs typeface="Arial"/>
              </a:rPr>
              <a:t>ask</a:t>
            </a:r>
            <a:r>
              <a:rPr sz="1600" spc="-5" dirty="0">
                <a:latin typeface="Arial"/>
                <a:cs typeface="Arial"/>
              </a:rPr>
              <a:t> for </a:t>
            </a:r>
            <a:r>
              <a:rPr sz="1600" dirty="0">
                <a:latin typeface="Arial"/>
                <a:cs typeface="Arial"/>
              </a:rPr>
              <a:t>help.</a:t>
            </a:r>
            <a:r>
              <a:rPr sz="1600" spc="440" dirty="0">
                <a:latin typeface="Arial"/>
                <a:cs typeface="Arial"/>
              </a:rPr>
              <a:t> </a:t>
            </a:r>
            <a:r>
              <a:rPr sz="1600" spc="-5" dirty="0">
                <a:latin typeface="Arial"/>
                <a:cs typeface="Arial"/>
              </a:rPr>
              <a:t>Volunteer.</a:t>
            </a:r>
            <a:r>
              <a:rPr sz="1600" spc="10" dirty="0">
                <a:latin typeface="Arial"/>
                <a:cs typeface="Arial"/>
              </a:rPr>
              <a:t> </a:t>
            </a:r>
            <a:r>
              <a:rPr sz="1600" dirty="0">
                <a:latin typeface="Arial"/>
                <a:cs typeface="Arial"/>
              </a:rPr>
              <a:t>Approach </a:t>
            </a:r>
            <a:r>
              <a:rPr sz="1600" spc="-5" dirty="0">
                <a:latin typeface="Arial"/>
                <a:cs typeface="Arial"/>
              </a:rPr>
              <a:t>the</a:t>
            </a:r>
            <a:r>
              <a:rPr sz="1600" dirty="0">
                <a:latin typeface="Arial"/>
                <a:cs typeface="Arial"/>
              </a:rPr>
              <a:t> coaches at</a:t>
            </a:r>
            <a:r>
              <a:rPr sz="1600" spc="-5" dirty="0">
                <a:latin typeface="Arial"/>
                <a:cs typeface="Arial"/>
              </a:rPr>
              <a:t> the</a:t>
            </a:r>
            <a:r>
              <a:rPr sz="1600" dirty="0">
                <a:latin typeface="Arial"/>
                <a:cs typeface="Arial"/>
              </a:rPr>
              <a:t> </a:t>
            </a:r>
            <a:r>
              <a:rPr sz="1600" spc="-5" dirty="0">
                <a:latin typeface="Arial"/>
                <a:cs typeface="Arial"/>
              </a:rPr>
              <a:t>start </a:t>
            </a:r>
            <a:r>
              <a:rPr sz="1600" dirty="0">
                <a:latin typeface="Arial"/>
                <a:cs typeface="Arial"/>
              </a:rPr>
              <a:t>of </a:t>
            </a:r>
            <a:r>
              <a:rPr sz="1600" spc="5" dirty="0">
                <a:latin typeface="Arial"/>
                <a:cs typeface="Arial"/>
              </a:rPr>
              <a:t> </a:t>
            </a:r>
            <a:r>
              <a:rPr sz="1600" spc="-5" dirty="0">
                <a:latin typeface="Arial"/>
                <a:cs typeface="Arial"/>
              </a:rPr>
              <a:t>practice</a:t>
            </a:r>
            <a:r>
              <a:rPr sz="1600" dirty="0">
                <a:latin typeface="Arial"/>
                <a:cs typeface="Arial"/>
              </a:rPr>
              <a:t> and ask</a:t>
            </a:r>
            <a:r>
              <a:rPr sz="1600" spc="-5" dirty="0">
                <a:latin typeface="Arial"/>
                <a:cs typeface="Arial"/>
              </a:rPr>
              <a:t> </a:t>
            </a:r>
            <a:r>
              <a:rPr sz="1600" dirty="0">
                <a:latin typeface="Arial"/>
                <a:cs typeface="Arial"/>
              </a:rPr>
              <a:t>what</a:t>
            </a:r>
            <a:r>
              <a:rPr sz="1600" spc="-5" dirty="0">
                <a:latin typeface="Arial"/>
                <a:cs typeface="Arial"/>
              </a:rPr>
              <a:t> </a:t>
            </a:r>
            <a:r>
              <a:rPr sz="1600" dirty="0">
                <a:latin typeface="Arial"/>
                <a:cs typeface="Arial"/>
              </a:rPr>
              <a:t>is</a:t>
            </a:r>
            <a:r>
              <a:rPr sz="1600" spc="-5" dirty="0">
                <a:latin typeface="Arial"/>
                <a:cs typeface="Arial"/>
              </a:rPr>
              <a:t> </a:t>
            </a:r>
            <a:r>
              <a:rPr sz="1600" dirty="0">
                <a:latin typeface="Arial"/>
                <a:cs typeface="Arial"/>
              </a:rPr>
              <a:t>planned</a:t>
            </a:r>
            <a:r>
              <a:rPr sz="1600" spc="5" dirty="0">
                <a:latin typeface="Arial"/>
                <a:cs typeface="Arial"/>
              </a:rPr>
              <a:t> </a:t>
            </a:r>
            <a:r>
              <a:rPr sz="1600" dirty="0">
                <a:latin typeface="Arial"/>
                <a:cs typeface="Arial"/>
              </a:rPr>
              <a:t>and where do </a:t>
            </a:r>
            <a:r>
              <a:rPr sz="1600" spc="-5" dirty="0">
                <a:latin typeface="Arial"/>
                <a:cs typeface="Arial"/>
              </a:rPr>
              <a:t>they </a:t>
            </a:r>
            <a:r>
              <a:rPr sz="1600" dirty="0">
                <a:latin typeface="Arial"/>
                <a:cs typeface="Arial"/>
              </a:rPr>
              <a:t>need</a:t>
            </a:r>
            <a:r>
              <a:rPr sz="1600" spc="5" dirty="0">
                <a:latin typeface="Arial"/>
                <a:cs typeface="Arial"/>
              </a:rPr>
              <a:t> </a:t>
            </a:r>
            <a:r>
              <a:rPr sz="1600" spc="-5" dirty="0">
                <a:latin typeface="Arial"/>
                <a:cs typeface="Arial"/>
              </a:rPr>
              <a:t>parents.</a:t>
            </a:r>
            <a:r>
              <a:rPr sz="1600" spc="10" dirty="0">
                <a:latin typeface="Arial"/>
                <a:cs typeface="Arial"/>
              </a:rPr>
              <a:t> </a:t>
            </a:r>
            <a:r>
              <a:rPr sz="1600" dirty="0">
                <a:latin typeface="Arial"/>
                <a:cs typeface="Arial"/>
              </a:rPr>
              <a:t>Every</a:t>
            </a:r>
            <a:r>
              <a:rPr sz="1600" spc="-5" dirty="0">
                <a:latin typeface="Arial"/>
                <a:cs typeface="Arial"/>
              </a:rPr>
              <a:t> practice</a:t>
            </a:r>
            <a:r>
              <a:rPr sz="1600" dirty="0">
                <a:latin typeface="Arial"/>
                <a:cs typeface="Arial"/>
              </a:rPr>
              <a:t> you can </a:t>
            </a:r>
            <a:r>
              <a:rPr sz="1600" spc="5" dirty="0">
                <a:latin typeface="Arial"/>
                <a:cs typeface="Arial"/>
              </a:rPr>
              <a:t> </a:t>
            </a:r>
            <a:r>
              <a:rPr sz="1600" dirty="0">
                <a:latin typeface="Arial"/>
                <a:cs typeface="Arial"/>
              </a:rPr>
              <a:t>encourage all of </a:t>
            </a:r>
            <a:r>
              <a:rPr sz="1600" spc="-5" dirty="0">
                <a:latin typeface="Arial"/>
                <a:cs typeface="Arial"/>
              </a:rPr>
              <a:t>the </a:t>
            </a:r>
            <a:r>
              <a:rPr sz="1600" dirty="0">
                <a:latin typeface="Arial"/>
                <a:cs typeface="Arial"/>
              </a:rPr>
              <a:t>children as </a:t>
            </a:r>
            <a:r>
              <a:rPr sz="1600" spc="-5" dirty="0">
                <a:latin typeface="Arial"/>
                <a:cs typeface="Arial"/>
              </a:rPr>
              <a:t>they </a:t>
            </a:r>
            <a:r>
              <a:rPr sz="1600" dirty="0">
                <a:latin typeface="Arial"/>
                <a:cs typeface="Arial"/>
              </a:rPr>
              <a:t>dribble, shoot and score.</a:t>
            </a:r>
            <a:r>
              <a:rPr sz="1600" spc="5" dirty="0">
                <a:latin typeface="Arial"/>
                <a:cs typeface="Arial"/>
              </a:rPr>
              <a:t> </a:t>
            </a:r>
            <a:r>
              <a:rPr sz="1600" dirty="0">
                <a:latin typeface="Arial"/>
                <a:cs typeface="Arial"/>
              </a:rPr>
              <a:t>Be cheerleaders, chase </a:t>
            </a:r>
            <a:r>
              <a:rPr sz="1600" spc="-5" dirty="0">
                <a:latin typeface="Arial"/>
                <a:cs typeface="Arial"/>
              </a:rPr>
              <a:t>stray </a:t>
            </a:r>
            <a:r>
              <a:rPr sz="1600" dirty="0">
                <a:latin typeface="Arial"/>
                <a:cs typeface="Arial"/>
              </a:rPr>
              <a:t> balls, help keep </a:t>
            </a:r>
            <a:r>
              <a:rPr sz="1600" spc="-5" dirty="0">
                <a:latin typeface="Arial"/>
                <a:cs typeface="Arial"/>
              </a:rPr>
              <a:t>the </a:t>
            </a:r>
            <a:r>
              <a:rPr sz="1600" dirty="0">
                <a:latin typeface="Arial"/>
                <a:cs typeface="Arial"/>
              </a:rPr>
              <a:t>kids moving in drills, help </a:t>
            </a:r>
            <a:r>
              <a:rPr sz="1600" spc="-5" dirty="0">
                <a:latin typeface="Arial"/>
                <a:cs typeface="Arial"/>
              </a:rPr>
              <a:t>focus them </a:t>
            </a:r>
            <a:r>
              <a:rPr sz="1600" dirty="0">
                <a:latin typeface="Arial"/>
                <a:cs typeface="Arial"/>
              </a:rPr>
              <a:t>back on </a:t>
            </a:r>
            <a:r>
              <a:rPr sz="1600" spc="-5" dirty="0">
                <a:latin typeface="Arial"/>
                <a:cs typeface="Arial"/>
              </a:rPr>
              <a:t>the task </a:t>
            </a:r>
            <a:r>
              <a:rPr sz="1600" dirty="0">
                <a:latin typeface="Arial"/>
                <a:cs typeface="Arial"/>
              </a:rPr>
              <a:t>when </a:t>
            </a:r>
            <a:r>
              <a:rPr sz="1600" spc="-5" dirty="0">
                <a:latin typeface="Arial"/>
                <a:cs typeface="Arial"/>
              </a:rPr>
              <a:t>they </a:t>
            </a:r>
            <a:r>
              <a:rPr sz="1600" dirty="0">
                <a:latin typeface="Arial"/>
                <a:cs typeface="Arial"/>
              </a:rPr>
              <a:t>become </a:t>
            </a:r>
            <a:r>
              <a:rPr sz="1600" spc="-430" dirty="0">
                <a:latin typeface="Arial"/>
                <a:cs typeface="Arial"/>
              </a:rPr>
              <a:t> </a:t>
            </a:r>
            <a:r>
              <a:rPr sz="1600" spc="-5" dirty="0">
                <a:latin typeface="Arial"/>
                <a:cs typeface="Arial"/>
              </a:rPr>
              <a:t>distracted, </a:t>
            </a:r>
            <a:r>
              <a:rPr sz="1600" dirty="0">
                <a:latin typeface="Arial"/>
                <a:cs typeface="Arial"/>
              </a:rPr>
              <a:t>help </a:t>
            </a:r>
            <a:r>
              <a:rPr sz="1600" spc="-5" dirty="0">
                <a:latin typeface="Arial"/>
                <a:cs typeface="Arial"/>
              </a:rPr>
              <a:t>retrieve</a:t>
            </a:r>
            <a:r>
              <a:rPr sz="1600" dirty="0">
                <a:latin typeface="Arial"/>
                <a:cs typeface="Arial"/>
              </a:rPr>
              <a:t> </a:t>
            </a:r>
            <a:r>
              <a:rPr sz="1600" spc="-5" dirty="0">
                <a:latin typeface="Arial"/>
                <a:cs typeface="Arial"/>
              </a:rPr>
              <a:t>the</a:t>
            </a:r>
            <a:r>
              <a:rPr sz="1600" dirty="0">
                <a:latin typeface="Arial"/>
                <a:cs typeface="Arial"/>
              </a:rPr>
              <a:t> balls</a:t>
            </a:r>
            <a:r>
              <a:rPr sz="1600" spc="-5" dirty="0">
                <a:latin typeface="Arial"/>
                <a:cs typeface="Arial"/>
              </a:rPr>
              <a:t> from the</a:t>
            </a:r>
            <a:r>
              <a:rPr sz="1600" dirty="0">
                <a:latin typeface="Arial"/>
                <a:cs typeface="Arial"/>
              </a:rPr>
              <a:t> </a:t>
            </a:r>
            <a:r>
              <a:rPr sz="1600" spc="-5" dirty="0">
                <a:latin typeface="Arial"/>
                <a:cs typeface="Arial"/>
              </a:rPr>
              <a:t>nets etc.</a:t>
            </a:r>
            <a:endParaRPr sz="1600">
              <a:latin typeface="Arial"/>
              <a:cs typeface="Arial"/>
            </a:endParaRPr>
          </a:p>
          <a:p>
            <a:pPr>
              <a:lnSpc>
                <a:spcPct val="100000"/>
              </a:lnSpc>
              <a:spcBef>
                <a:spcPts val="45"/>
              </a:spcBef>
            </a:pPr>
            <a:endParaRPr sz="1700">
              <a:latin typeface="Arial"/>
              <a:cs typeface="Arial"/>
            </a:endParaRPr>
          </a:p>
          <a:p>
            <a:pPr marL="12700" marR="60325">
              <a:lnSpc>
                <a:spcPts val="1900"/>
              </a:lnSpc>
            </a:pPr>
            <a:r>
              <a:rPr sz="1600" i="1" dirty="0">
                <a:latin typeface="Arial"/>
                <a:cs typeface="Arial"/>
              </a:rPr>
              <a:t>Coaches: </a:t>
            </a:r>
            <a:r>
              <a:rPr sz="1600" i="1" spc="-5" dirty="0">
                <a:latin typeface="Arial"/>
                <a:cs typeface="Arial"/>
              </a:rPr>
              <a:t>with this </a:t>
            </a:r>
            <a:r>
              <a:rPr sz="1600" i="1" dirty="0">
                <a:latin typeface="Arial"/>
                <a:cs typeface="Arial"/>
              </a:rPr>
              <a:t>in mind, plan ahead on where you could use </a:t>
            </a:r>
            <a:r>
              <a:rPr sz="1600" i="1" spc="-5" dirty="0">
                <a:latin typeface="Arial"/>
                <a:cs typeface="Arial"/>
              </a:rPr>
              <a:t>parental </a:t>
            </a:r>
            <a:r>
              <a:rPr sz="1600" i="1" dirty="0">
                <a:latin typeface="Arial"/>
                <a:cs typeface="Arial"/>
              </a:rPr>
              <a:t>help and lay </a:t>
            </a:r>
            <a:r>
              <a:rPr sz="1600" i="1" spc="-5" dirty="0">
                <a:latin typeface="Arial"/>
                <a:cs typeface="Arial"/>
              </a:rPr>
              <a:t>that </a:t>
            </a:r>
            <a:r>
              <a:rPr sz="1600" i="1" dirty="0">
                <a:latin typeface="Arial"/>
                <a:cs typeface="Arial"/>
              </a:rPr>
              <a:t>out </a:t>
            </a:r>
            <a:r>
              <a:rPr sz="1600" i="1" spc="-430" dirty="0">
                <a:latin typeface="Arial"/>
                <a:cs typeface="Arial"/>
              </a:rPr>
              <a:t> </a:t>
            </a:r>
            <a:r>
              <a:rPr sz="1600" i="1" spc="-5" dirty="0">
                <a:latin typeface="Arial"/>
                <a:cs typeface="Arial"/>
              </a:rPr>
              <a:t>for parents </a:t>
            </a:r>
            <a:r>
              <a:rPr sz="1600" i="1" dirty="0">
                <a:latin typeface="Arial"/>
                <a:cs typeface="Arial"/>
              </a:rPr>
              <a:t>at</a:t>
            </a:r>
            <a:r>
              <a:rPr sz="1600" i="1" spc="-5" dirty="0">
                <a:latin typeface="Arial"/>
                <a:cs typeface="Arial"/>
              </a:rPr>
              <a:t> the</a:t>
            </a:r>
            <a:r>
              <a:rPr sz="1600" i="1" dirty="0">
                <a:latin typeface="Arial"/>
                <a:cs typeface="Arial"/>
              </a:rPr>
              <a:t> </a:t>
            </a:r>
            <a:r>
              <a:rPr sz="1600" i="1" spc="-5" dirty="0">
                <a:latin typeface="Arial"/>
                <a:cs typeface="Arial"/>
              </a:rPr>
              <a:t>start </a:t>
            </a:r>
            <a:r>
              <a:rPr sz="1600" i="1" dirty="0">
                <a:latin typeface="Arial"/>
                <a:cs typeface="Arial"/>
              </a:rPr>
              <a:t>of</a:t>
            </a:r>
            <a:r>
              <a:rPr sz="1600" i="1" spc="-5" dirty="0">
                <a:latin typeface="Arial"/>
                <a:cs typeface="Arial"/>
              </a:rPr>
              <a:t> practice.</a:t>
            </a:r>
            <a:endParaRPr sz="1600">
              <a:latin typeface="Arial"/>
              <a:cs typeface="Arial"/>
            </a:endParaRPr>
          </a:p>
          <a:p>
            <a:pPr>
              <a:lnSpc>
                <a:spcPct val="100000"/>
              </a:lnSpc>
              <a:spcBef>
                <a:spcPts val="20"/>
              </a:spcBef>
            </a:pPr>
            <a:endParaRPr sz="1550">
              <a:latin typeface="Arial"/>
              <a:cs typeface="Arial"/>
            </a:endParaRPr>
          </a:p>
          <a:p>
            <a:pPr marL="12700" marR="95250">
              <a:lnSpc>
                <a:spcPct val="100699"/>
              </a:lnSpc>
              <a:spcBef>
                <a:spcPts val="5"/>
              </a:spcBef>
            </a:pPr>
            <a:r>
              <a:rPr sz="1600" spc="-5" dirty="0">
                <a:latin typeface="Arial"/>
                <a:cs typeface="Arial"/>
              </a:rPr>
              <a:t>Note</a:t>
            </a:r>
            <a:r>
              <a:rPr sz="1600" dirty="0">
                <a:latin typeface="Arial"/>
                <a:cs typeface="Arial"/>
              </a:rPr>
              <a:t> </a:t>
            </a:r>
            <a:r>
              <a:rPr sz="1600" spc="-5" dirty="0">
                <a:latin typeface="Arial"/>
                <a:cs typeface="Arial"/>
              </a:rPr>
              <a:t>that this </a:t>
            </a:r>
            <a:r>
              <a:rPr sz="1600" dirty="0">
                <a:latin typeface="Arial"/>
                <a:cs typeface="Arial"/>
              </a:rPr>
              <a:t>is</a:t>
            </a:r>
            <a:r>
              <a:rPr sz="1600" spc="-5" dirty="0">
                <a:latin typeface="Arial"/>
                <a:cs typeface="Arial"/>
              </a:rPr>
              <a:t> </a:t>
            </a:r>
            <a:r>
              <a:rPr sz="1600" dirty="0">
                <a:latin typeface="Arial"/>
                <a:cs typeface="Arial"/>
              </a:rPr>
              <a:t>not</a:t>
            </a:r>
            <a:r>
              <a:rPr sz="1600" spc="-5" dirty="0">
                <a:latin typeface="Arial"/>
                <a:cs typeface="Arial"/>
              </a:rPr>
              <a:t> </a:t>
            </a:r>
            <a:r>
              <a:rPr sz="1600" dirty="0">
                <a:latin typeface="Arial"/>
                <a:cs typeface="Arial"/>
              </a:rPr>
              <a:t>a call</a:t>
            </a:r>
            <a:r>
              <a:rPr sz="1600" spc="5" dirty="0">
                <a:latin typeface="Arial"/>
                <a:cs typeface="Arial"/>
              </a:rPr>
              <a:t> </a:t>
            </a:r>
            <a:r>
              <a:rPr sz="1600" spc="-5" dirty="0">
                <a:latin typeface="Arial"/>
                <a:cs typeface="Arial"/>
              </a:rPr>
              <a:t>for </a:t>
            </a:r>
            <a:r>
              <a:rPr sz="1600" dirty="0">
                <a:latin typeface="Arial"/>
                <a:cs typeface="Arial"/>
              </a:rPr>
              <a:t>more coaches</a:t>
            </a:r>
            <a:r>
              <a:rPr sz="1600" spc="-5" dirty="0">
                <a:latin typeface="Arial"/>
                <a:cs typeface="Arial"/>
              </a:rPr>
              <a:t> </a:t>
            </a:r>
            <a:r>
              <a:rPr sz="1600" dirty="0">
                <a:latin typeface="Arial"/>
                <a:cs typeface="Arial"/>
              </a:rPr>
              <a:t>on </a:t>
            </a:r>
            <a:r>
              <a:rPr sz="1600" spc="-5" dirty="0">
                <a:latin typeface="Arial"/>
                <a:cs typeface="Arial"/>
              </a:rPr>
              <a:t>the</a:t>
            </a:r>
            <a:r>
              <a:rPr sz="1600" dirty="0">
                <a:latin typeface="Arial"/>
                <a:cs typeface="Arial"/>
              </a:rPr>
              <a:t> </a:t>
            </a:r>
            <a:r>
              <a:rPr sz="1600" spc="-5" dirty="0">
                <a:latin typeface="Arial"/>
                <a:cs typeface="Arial"/>
              </a:rPr>
              <a:t>field.</a:t>
            </a:r>
            <a:r>
              <a:rPr sz="1600" spc="5" dirty="0">
                <a:latin typeface="Arial"/>
                <a:cs typeface="Arial"/>
              </a:rPr>
              <a:t> </a:t>
            </a:r>
            <a:r>
              <a:rPr sz="1600" spc="-5" dirty="0">
                <a:latin typeface="Arial"/>
                <a:cs typeface="Arial"/>
              </a:rPr>
              <a:t>The</a:t>
            </a:r>
            <a:r>
              <a:rPr sz="1600" dirty="0">
                <a:latin typeface="Arial"/>
                <a:cs typeface="Arial"/>
              </a:rPr>
              <a:t> </a:t>
            </a:r>
            <a:r>
              <a:rPr sz="1600" spc="-5" dirty="0">
                <a:latin typeface="Arial"/>
                <a:cs typeface="Arial"/>
              </a:rPr>
              <a:t>team</a:t>
            </a:r>
            <a:r>
              <a:rPr sz="1600" dirty="0">
                <a:latin typeface="Arial"/>
                <a:cs typeface="Arial"/>
              </a:rPr>
              <a:t> coaches</a:t>
            </a:r>
            <a:r>
              <a:rPr sz="1600" spc="-5" dirty="0">
                <a:latin typeface="Arial"/>
                <a:cs typeface="Arial"/>
              </a:rPr>
              <a:t> </a:t>
            </a:r>
            <a:r>
              <a:rPr sz="1600" dirty="0">
                <a:latin typeface="Arial"/>
                <a:cs typeface="Arial"/>
              </a:rPr>
              <a:t>have a plan and </a:t>
            </a:r>
            <a:r>
              <a:rPr sz="1600" spc="-430" dirty="0">
                <a:latin typeface="Arial"/>
                <a:cs typeface="Arial"/>
              </a:rPr>
              <a:t> </a:t>
            </a:r>
            <a:r>
              <a:rPr sz="1600" spc="-5" dirty="0">
                <a:latin typeface="Arial"/>
                <a:cs typeface="Arial"/>
              </a:rPr>
              <a:t>"too</a:t>
            </a:r>
            <a:r>
              <a:rPr sz="1600" dirty="0">
                <a:latin typeface="Arial"/>
                <a:cs typeface="Arial"/>
              </a:rPr>
              <a:t> many</a:t>
            </a:r>
            <a:r>
              <a:rPr sz="1600" spc="-5" dirty="0">
                <a:latin typeface="Arial"/>
                <a:cs typeface="Arial"/>
              </a:rPr>
              <a:t> cooks...."</a:t>
            </a:r>
            <a:r>
              <a:rPr sz="1600" dirty="0">
                <a:latin typeface="Arial"/>
                <a:cs typeface="Arial"/>
              </a:rPr>
              <a:t> But</a:t>
            </a:r>
            <a:r>
              <a:rPr sz="1600" spc="-5" dirty="0">
                <a:latin typeface="Arial"/>
                <a:cs typeface="Arial"/>
              </a:rPr>
              <a:t> </a:t>
            </a:r>
            <a:r>
              <a:rPr sz="1600" dirty="0">
                <a:latin typeface="Arial"/>
                <a:cs typeface="Arial"/>
              </a:rPr>
              <a:t>do</a:t>
            </a:r>
            <a:r>
              <a:rPr sz="1600" spc="5" dirty="0">
                <a:latin typeface="Arial"/>
                <a:cs typeface="Arial"/>
              </a:rPr>
              <a:t> </a:t>
            </a:r>
            <a:r>
              <a:rPr sz="1600" dirty="0">
                <a:latin typeface="Arial"/>
                <a:cs typeface="Arial"/>
              </a:rPr>
              <a:t>help </a:t>
            </a:r>
            <a:r>
              <a:rPr sz="1600" spc="-5" dirty="0">
                <a:latin typeface="Arial"/>
                <a:cs typeface="Arial"/>
              </a:rPr>
              <a:t>the</a:t>
            </a:r>
            <a:r>
              <a:rPr sz="1600" dirty="0">
                <a:latin typeface="Arial"/>
                <a:cs typeface="Arial"/>
              </a:rPr>
              <a:t> coach in </a:t>
            </a:r>
            <a:r>
              <a:rPr sz="1600" spc="-5" dirty="0">
                <a:latin typeface="Arial"/>
                <a:cs typeface="Arial"/>
              </a:rPr>
              <a:t>implementing</a:t>
            </a:r>
            <a:r>
              <a:rPr sz="1600" spc="5" dirty="0">
                <a:latin typeface="Arial"/>
                <a:cs typeface="Arial"/>
              </a:rPr>
              <a:t> </a:t>
            </a:r>
            <a:r>
              <a:rPr sz="1600" spc="-5" dirty="0">
                <a:latin typeface="Arial"/>
                <a:cs typeface="Arial"/>
              </a:rPr>
              <a:t>the</a:t>
            </a:r>
            <a:r>
              <a:rPr sz="1600" dirty="0">
                <a:latin typeface="Arial"/>
                <a:cs typeface="Arial"/>
              </a:rPr>
              <a:t> lesson plan.</a:t>
            </a:r>
            <a:r>
              <a:rPr sz="1600" spc="440" dirty="0">
                <a:latin typeface="Arial"/>
                <a:cs typeface="Arial"/>
              </a:rPr>
              <a:t> </a:t>
            </a:r>
            <a:r>
              <a:rPr sz="1600" dirty="0">
                <a:latin typeface="Arial"/>
                <a:cs typeface="Arial"/>
              </a:rPr>
              <a:t>And</a:t>
            </a:r>
            <a:r>
              <a:rPr sz="1600" spc="5" dirty="0">
                <a:latin typeface="Arial"/>
                <a:cs typeface="Arial"/>
              </a:rPr>
              <a:t> </a:t>
            </a:r>
            <a:r>
              <a:rPr sz="1600" dirty="0">
                <a:latin typeface="Arial"/>
                <a:cs typeface="Arial"/>
              </a:rPr>
              <a:t>if</a:t>
            </a:r>
            <a:r>
              <a:rPr sz="1600" spc="-5" dirty="0">
                <a:latin typeface="Arial"/>
                <a:cs typeface="Arial"/>
              </a:rPr>
              <a:t> </a:t>
            </a:r>
            <a:r>
              <a:rPr sz="1600" dirty="0">
                <a:latin typeface="Arial"/>
                <a:cs typeface="Arial"/>
              </a:rPr>
              <a:t>you love </a:t>
            </a:r>
            <a:r>
              <a:rPr sz="1600" spc="5" dirty="0">
                <a:latin typeface="Arial"/>
                <a:cs typeface="Arial"/>
              </a:rPr>
              <a:t> </a:t>
            </a:r>
            <a:r>
              <a:rPr sz="1600" spc="-5" dirty="0">
                <a:latin typeface="Arial"/>
                <a:cs typeface="Arial"/>
              </a:rPr>
              <a:t>this </a:t>
            </a:r>
            <a:r>
              <a:rPr sz="1600" dirty="0">
                <a:latin typeface="Arial"/>
                <a:cs typeface="Arial"/>
              </a:rPr>
              <a:t>and</a:t>
            </a:r>
            <a:r>
              <a:rPr sz="1600" spc="5" dirty="0">
                <a:latin typeface="Arial"/>
                <a:cs typeface="Arial"/>
              </a:rPr>
              <a:t> </a:t>
            </a:r>
            <a:r>
              <a:rPr sz="1600" spc="-5" dirty="0">
                <a:latin typeface="Arial"/>
                <a:cs typeface="Arial"/>
              </a:rPr>
              <a:t>think</a:t>
            </a:r>
            <a:r>
              <a:rPr sz="1600" dirty="0">
                <a:latin typeface="Arial"/>
                <a:cs typeface="Arial"/>
              </a:rPr>
              <a:t> you</a:t>
            </a:r>
            <a:r>
              <a:rPr sz="1600" spc="5" dirty="0">
                <a:latin typeface="Arial"/>
                <a:cs typeface="Arial"/>
              </a:rPr>
              <a:t> </a:t>
            </a:r>
            <a:r>
              <a:rPr sz="1600" dirty="0">
                <a:latin typeface="Arial"/>
                <a:cs typeface="Arial"/>
              </a:rPr>
              <a:t>want</a:t>
            </a:r>
            <a:r>
              <a:rPr sz="1600" spc="-5" dirty="0">
                <a:latin typeface="Arial"/>
                <a:cs typeface="Arial"/>
              </a:rPr>
              <a:t> to</a:t>
            </a:r>
            <a:r>
              <a:rPr sz="1600" spc="5" dirty="0">
                <a:latin typeface="Arial"/>
                <a:cs typeface="Arial"/>
              </a:rPr>
              <a:t> </a:t>
            </a:r>
            <a:r>
              <a:rPr sz="1600" dirty="0">
                <a:latin typeface="Arial"/>
                <a:cs typeface="Arial"/>
              </a:rPr>
              <a:t>give</a:t>
            </a:r>
            <a:r>
              <a:rPr sz="1600" spc="5" dirty="0">
                <a:latin typeface="Arial"/>
                <a:cs typeface="Arial"/>
              </a:rPr>
              <a:t> </a:t>
            </a:r>
            <a:r>
              <a:rPr sz="1600" dirty="0">
                <a:latin typeface="Arial"/>
                <a:cs typeface="Arial"/>
              </a:rPr>
              <a:t>coaching</a:t>
            </a:r>
            <a:r>
              <a:rPr sz="1600" spc="5" dirty="0">
                <a:latin typeface="Arial"/>
                <a:cs typeface="Arial"/>
              </a:rPr>
              <a:t> </a:t>
            </a:r>
            <a:r>
              <a:rPr sz="1600" dirty="0">
                <a:latin typeface="Arial"/>
                <a:cs typeface="Arial"/>
              </a:rPr>
              <a:t>a </a:t>
            </a:r>
            <a:r>
              <a:rPr sz="1600" spc="-5" dirty="0">
                <a:latin typeface="Arial"/>
                <a:cs typeface="Arial"/>
              </a:rPr>
              <a:t>try,</a:t>
            </a:r>
            <a:r>
              <a:rPr sz="1600" dirty="0">
                <a:latin typeface="Arial"/>
                <a:cs typeface="Arial"/>
              </a:rPr>
              <a:t> </a:t>
            </a:r>
            <a:r>
              <a:rPr sz="1600" spc="-5" dirty="0">
                <a:latin typeface="Arial"/>
                <a:cs typeface="Arial"/>
              </a:rPr>
              <a:t>there</a:t>
            </a:r>
            <a:r>
              <a:rPr sz="1600" spc="5" dirty="0">
                <a:latin typeface="Arial"/>
                <a:cs typeface="Arial"/>
              </a:rPr>
              <a:t> </a:t>
            </a:r>
            <a:r>
              <a:rPr sz="1600" dirty="0">
                <a:latin typeface="Arial"/>
                <a:cs typeface="Arial"/>
              </a:rPr>
              <a:t>is </a:t>
            </a:r>
            <a:r>
              <a:rPr sz="1600" spc="-5" dirty="0">
                <a:latin typeface="Arial"/>
                <a:cs typeface="Arial"/>
              </a:rPr>
              <a:t>plenty </a:t>
            </a:r>
            <a:r>
              <a:rPr sz="1600" dirty="0">
                <a:latin typeface="Arial"/>
                <a:cs typeface="Arial"/>
              </a:rPr>
              <a:t>of </a:t>
            </a:r>
            <a:r>
              <a:rPr sz="1600" spc="-5" dirty="0">
                <a:latin typeface="Arial"/>
                <a:cs typeface="Arial"/>
              </a:rPr>
              <a:t>opportunity</a:t>
            </a:r>
            <a:r>
              <a:rPr sz="1600" dirty="0">
                <a:latin typeface="Arial"/>
                <a:cs typeface="Arial"/>
              </a:rPr>
              <a:t> in</a:t>
            </a:r>
            <a:r>
              <a:rPr sz="1600" spc="5" dirty="0">
                <a:latin typeface="Arial"/>
                <a:cs typeface="Arial"/>
              </a:rPr>
              <a:t> </a:t>
            </a:r>
            <a:r>
              <a:rPr sz="1600" dirty="0">
                <a:latin typeface="Arial"/>
                <a:cs typeface="Arial"/>
              </a:rPr>
              <a:t>5</a:t>
            </a:r>
            <a:r>
              <a:rPr sz="1600" spc="5" dirty="0">
                <a:latin typeface="Arial"/>
                <a:cs typeface="Arial"/>
              </a:rPr>
              <a:t> </a:t>
            </a:r>
            <a:r>
              <a:rPr sz="1600" dirty="0">
                <a:latin typeface="Arial"/>
                <a:cs typeface="Arial"/>
              </a:rPr>
              <a:t>short</a:t>
            </a:r>
            <a:r>
              <a:rPr sz="1600" spc="-5" dirty="0">
                <a:latin typeface="Arial"/>
                <a:cs typeface="Arial"/>
              </a:rPr>
              <a:t> months </a:t>
            </a:r>
            <a:r>
              <a:rPr sz="1600" spc="-430" dirty="0">
                <a:latin typeface="Arial"/>
                <a:cs typeface="Arial"/>
              </a:rPr>
              <a:t> </a:t>
            </a:r>
            <a:r>
              <a:rPr sz="1600" spc="-5" dirty="0">
                <a:latin typeface="Arial"/>
                <a:cs typeface="Arial"/>
              </a:rPr>
              <a:t>with the</a:t>
            </a:r>
            <a:r>
              <a:rPr sz="1600" dirty="0">
                <a:latin typeface="Arial"/>
                <a:cs typeface="Arial"/>
              </a:rPr>
              <a:t> new season.</a:t>
            </a:r>
            <a:endParaRPr sz="1600">
              <a:latin typeface="Arial"/>
              <a:cs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47087" y="1031240"/>
            <a:ext cx="6455410" cy="1356360"/>
          </a:xfrm>
          <a:prstGeom prst="rect">
            <a:avLst/>
          </a:prstGeom>
        </p:spPr>
        <p:txBody>
          <a:bodyPr vert="horz" wrap="square" lIns="0" tIns="35560" rIns="0" bIns="0" rtlCol="0">
            <a:spAutoFit/>
          </a:bodyPr>
          <a:lstStyle/>
          <a:p>
            <a:pPr marL="1922780" marR="5080" indent="-1910714">
              <a:lnSpc>
                <a:spcPts val="5200"/>
              </a:lnSpc>
              <a:spcBef>
                <a:spcPts val="280"/>
              </a:spcBef>
              <a:tabLst>
                <a:tab pos="1627505" algn="l"/>
                <a:tab pos="3957320" algn="l"/>
              </a:tabLst>
            </a:pPr>
            <a:r>
              <a:rPr sz="4400" b="1" dirty="0">
                <a:latin typeface="Arial"/>
                <a:cs typeface="Arial"/>
              </a:rPr>
              <a:t>JPCS	Pract</a:t>
            </a:r>
            <a:r>
              <a:rPr sz="4400" b="1" spc="-5" dirty="0">
                <a:latin typeface="Arial"/>
                <a:cs typeface="Arial"/>
              </a:rPr>
              <a:t>i</a:t>
            </a:r>
            <a:r>
              <a:rPr sz="4400" b="1" dirty="0">
                <a:latin typeface="Arial"/>
                <a:cs typeface="Arial"/>
              </a:rPr>
              <a:t>ce	Act</a:t>
            </a:r>
            <a:r>
              <a:rPr sz="4400" b="1" spc="-5" dirty="0">
                <a:latin typeface="Arial"/>
                <a:cs typeface="Arial"/>
              </a:rPr>
              <a:t>i</a:t>
            </a:r>
            <a:r>
              <a:rPr sz="4400" b="1" dirty="0">
                <a:latin typeface="Arial"/>
                <a:cs typeface="Arial"/>
              </a:rPr>
              <a:t>v</a:t>
            </a:r>
            <a:r>
              <a:rPr sz="4400" b="1" spc="-5" dirty="0">
                <a:latin typeface="Arial"/>
                <a:cs typeface="Arial"/>
              </a:rPr>
              <a:t>i</a:t>
            </a:r>
            <a:r>
              <a:rPr sz="4400" b="1" dirty="0">
                <a:latin typeface="Arial"/>
                <a:cs typeface="Arial"/>
              </a:rPr>
              <a:t>t</a:t>
            </a:r>
            <a:r>
              <a:rPr sz="4400" b="1" spc="-5" dirty="0">
                <a:latin typeface="Arial"/>
                <a:cs typeface="Arial"/>
              </a:rPr>
              <a:t>i</a:t>
            </a:r>
            <a:r>
              <a:rPr sz="4400" b="1" dirty="0">
                <a:latin typeface="Arial"/>
                <a:cs typeface="Arial"/>
              </a:rPr>
              <a:t>es  Level</a:t>
            </a:r>
            <a:r>
              <a:rPr sz="4400" b="1" spc="-10" dirty="0">
                <a:latin typeface="Arial"/>
                <a:cs typeface="Arial"/>
              </a:rPr>
              <a:t> </a:t>
            </a:r>
            <a:r>
              <a:rPr sz="4400" b="1" spc="-5" dirty="0">
                <a:latin typeface="Arial"/>
                <a:cs typeface="Arial"/>
              </a:rPr>
              <a:t>1&amp;2</a:t>
            </a:r>
            <a:endParaRPr sz="4400">
              <a:latin typeface="Arial"/>
              <a:cs typeface="Arial"/>
            </a:endParaRPr>
          </a:p>
        </p:txBody>
      </p:sp>
      <p:sp>
        <p:nvSpPr>
          <p:cNvPr id="3" name="object 3"/>
          <p:cNvSpPr txBox="1"/>
          <p:nvPr/>
        </p:nvSpPr>
        <p:spPr>
          <a:xfrm>
            <a:off x="2195830" y="4876800"/>
            <a:ext cx="4752340" cy="546303"/>
          </a:xfrm>
          <a:prstGeom prst="rect">
            <a:avLst/>
          </a:prstGeom>
        </p:spPr>
        <p:txBody>
          <a:bodyPr vert="horz" wrap="square" lIns="0" tIns="12700" rIns="0" bIns="0" rtlCol="0">
            <a:spAutoFit/>
          </a:bodyPr>
          <a:lstStyle/>
          <a:p>
            <a:pPr algn="ctr">
              <a:lnSpc>
                <a:spcPts val="2130"/>
              </a:lnSpc>
              <a:spcBef>
                <a:spcPts val="100"/>
              </a:spcBef>
            </a:pPr>
            <a:r>
              <a:rPr sz="1800" spc="-5" dirty="0">
                <a:latin typeface="Arial"/>
                <a:cs typeface="Arial"/>
              </a:rPr>
              <a:t>These</a:t>
            </a:r>
            <a:r>
              <a:rPr sz="1800" spc="-20" dirty="0">
                <a:latin typeface="Arial"/>
                <a:cs typeface="Arial"/>
              </a:rPr>
              <a:t> </a:t>
            </a:r>
            <a:r>
              <a:rPr sz="1800" dirty="0">
                <a:latin typeface="Arial"/>
                <a:cs typeface="Arial"/>
              </a:rPr>
              <a:t>are</a:t>
            </a:r>
            <a:r>
              <a:rPr sz="1800" spc="-20" dirty="0">
                <a:latin typeface="Arial"/>
                <a:cs typeface="Arial"/>
              </a:rPr>
              <a:t> </a:t>
            </a:r>
            <a:r>
              <a:rPr sz="1800" dirty="0">
                <a:latin typeface="Arial"/>
                <a:cs typeface="Arial"/>
              </a:rPr>
              <a:t>some</a:t>
            </a:r>
            <a:r>
              <a:rPr sz="1800" spc="-20" dirty="0">
                <a:latin typeface="Arial"/>
                <a:cs typeface="Arial"/>
              </a:rPr>
              <a:t> </a:t>
            </a:r>
            <a:r>
              <a:rPr sz="1800" dirty="0">
                <a:latin typeface="Arial"/>
                <a:cs typeface="Arial"/>
              </a:rPr>
              <a:t>examples.</a:t>
            </a:r>
          </a:p>
          <a:p>
            <a:pPr marL="12700" marR="5080" algn="ctr">
              <a:lnSpc>
                <a:spcPts val="2200"/>
              </a:lnSpc>
              <a:spcBef>
                <a:spcPts val="10"/>
              </a:spcBef>
            </a:pPr>
            <a:r>
              <a:rPr sz="1800" dirty="0">
                <a:latin typeface="Arial"/>
                <a:cs typeface="Arial"/>
              </a:rPr>
              <a:t>Check </a:t>
            </a:r>
            <a:r>
              <a:rPr sz="1800" spc="-5" dirty="0">
                <a:latin typeface="Arial"/>
                <a:cs typeface="Arial"/>
              </a:rPr>
              <a:t>the </a:t>
            </a:r>
            <a:r>
              <a:rPr sz="1800" dirty="0">
                <a:latin typeface="Arial"/>
                <a:cs typeface="Arial"/>
              </a:rPr>
              <a:t>links on </a:t>
            </a:r>
            <a:r>
              <a:rPr sz="1800" spc="-5" dirty="0">
                <a:latin typeface="Arial"/>
                <a:cs typeface="Arial"/>
              </a:rPr>
              <a:t>the website for </a:t>
            </a:r>
            <a:r>
              <a:rPr sz="1800" b="1" dirty="0">
                <a:latin typeface="Arial"/>
                <a:cs typeface="Arial"/>
              </a:rPr>
              <a:t>many </a:t>
            </a:r>
            <a:r>
              <a:rPr sz="1800" dirty="0">
                <a:latin typeface="Arial"/>
                <a:cs typeface="Arial"/>
              </a:rPr>
              <a:t>more! </a:t>
            </a:r>
            <a:r>
              <a:rPr sz="1800" spc="-495" dirty="0">
                <a:latin typeface="Arial"/>
                <a:cs typeface="Arial"/>
              </a:rPr>
              <a:t> </a:t>
            </a:r>
            <a:endParaRPr sz="1800" dirty="0">
              <a:latin typeface="Arial"/>
              <a:cs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764524" y="1574631"/>
            <a:ext cx="7484745" cy="3279775"/>
          </a:xfrm>
          <a:prstGeom prst="rect">
            <a:avLst/>
          </a:prstGeom>
        </p:spPr>
        <p:txBody>
          <a:bodyPr vert="horz" wrap="square" lIns="0" tIns="71120" rIns="0" bIns="0" rtlCol="0">
            <a:spAutoFit/>
          </a:bodyPr>
          <a:lstStyle/>
          <a:p>
            <a:pPr marL="355600" indent="-342900">
              <a:lnSpc>
                <a:spcPct val="100000"/>
              </a:lnSpc>
              <a:spcBef>
                <a:spcPts val="560"/>
              </a:spcBef>
              <a:buChar char="•"/>
              <a:tabLst>
                <a:tab pos="354965" algn="l"/>
                <a:tab pos="355600" algn="l"/>
              </a:tabLst>
            </a:pPr>
            <a:r>
              <a:rPr sz="2800" dirty="0">
                <a:latin typeface="Arial"/>
                <a:cs typeface="Arial"/>
              </a:rPr>
              <a:t>Every</a:t>
            </a:r>
            <a:r>
              <a:rPr sz="2800" spc="-25" dirty="0">
                <a:latin typeface="Arial"/>
                <a:cs typeface="Arial"/>
              </a:rPr>
              <a:t> </a:t>
            </a:r>
            <a:r>
              <a:rPr sz="2800" dirty="0">
                <a:latin typeface="Arial"/>
                <a:cs typeface="Arial"/>
              </a:rPr>
              <a:t>child</a:t>
            </a:r>
            <a:r>
              <a:rPr sz="2800" spc="-20" dirty="0">
                <a:latin typeface="Arial"/>
                <a:cs typeface="Arial"/>
              </a:rPr>
              <a:t> </a:t>
            </a:r>
            <a:r>
              <a:rPr sz="2800" dirty="0">
                <a:latin typeface="Arial"/>
                <a:cs typeface="Arial"/>
              </a:rPr>
              <a:t>has</a:t>
            </a:r>
            <a:r>
              <a:rPr sz="2800" spc="-25" dirty="0">
                <a:latin typeface="Arial"/>
                <a:cs typeface="Arial"/>
              </a:rPr>
              <a:t> </a:t>
            </a:r>
            <a:r>
              <a:rPr sz="2800" dirty="0">
                <a:latin typeface="Arial"/>
                <a:cs typeface="Arial"/>
              </a:rPr>
              <a:t>a</a:t>
            </a:r>
            <a:r>
              <a:rPr sz="2800" spc="-20" dirty="0">
                <a:latin typeface="Arial"/>
                <a:cs typeface="Arial"/>
              </a:rPr>
              <a:t> </a:t>
            </a:r>
            <a:r>
              <a:rPr sz="2800" dirty="0">
                <a:latin typeface="Arial"/>
                <a:cs typeface="Arial"/>
              </a:rPr>
              <a:t>ball</a:t>
            </a:r>
            <a:endParaRPr sz="2800">
              <a:latin typeface="Arial"/>
              <a:cs typeface="Arial"/>
            </a:endParaRPr>
          </a:p>
          <a:p>
            <a:pPr marL="354965" marR="182245" indent="-342900">
              <a:lnSpc>
                <a:spcPts val="3340"/>
              </a:lnSpc>
              <a:spcBef>
                <a:spcPts val="630"/>
              </a:spcBef>
              <a:buChar char="•"/>
              <a:tabLst>
                <a:tab pos="354965" algn="l"/>
                <a:tab pos="355600" algn="l"/>
              </a:tabLst>
            </a:pPr>
            <a:r>
              <a:rPr sz="2800" dirty="0">
                <a:latin typeface="Arial"/>
                <a:cs typeface="Arial"/>
              </a:rPr>
              <a:t>Simon says </a:t>
            </a:r>
            <a:r>
              <a:rPr sz="2800" spc="-5" dirty="0">
                <a:latin typeface="Arial"/>
                <a:cs typeface="Arial"/>
              </a:rPr>
              <a:t>to touch the </a:t>
            </a:r>
            <a:r>
              <a:rPr sz="2800" dirty="0">
                <a:latin typeface="Arial"/>
                <a:cs typeface="Arial"/>
              </a:rPr>
              <a:t>ball </a:t>
            </a:r>
            <a:r>
              <a:rPr sz="2800" spc="-5" dirty="0">
                <a:latin typeface="Arial"/>
                <a:cs typeface="Arial"/>
              </a:rPr>
              <a:t>with </a:t>
            </a:r>
            <a:r>
              <a:rPr sz="2800" dirty="0">
                <a:latin typeface="Arial"/>
                <a:cs typeface="Arial"/>
              </a:rPr>
              <a:t>your knee, </a:t>
            </a:r>
            <a:r>
              <a:rPr sz="2800" spc="-770" dirty="0">
                <a:latin typeface="Arial"/>
                <a:cs typeface="Arial"/>
              </a:rPr>
              <a:t> </a:t>
            </a:r>
            <a:r>
              <a:rPr sz="2800" dirty="0">
                <a:latin typeface="Arial"/>
                <a:cs typeface="Arial"/>
              </a:rPr>
              <a:t>head,</a:t>
            </a:r>
            <a:r>
              <a:rPr sz="2800" spc="-15" dirty="0">
                <a:latin typeface="Arial"/>
                <a:cs typeface="Arial"/>
              </a:rPr>
              <a:t> </a:t>
            </a:r>
            <a:r>
              <a:rPr sz="2800" dirty="0">
                <a:latin typeface="Arial"/>
                <a:cs typeface="Arial"/>
              </a:rPr>
              <a:t>elbow,</a:t>
            </a:r>
            <a:r>
              <a:rPr sz="2800" spc="-10" dirty="0">
                <a:latin typeface="Arial"/>
                <a:cs typeface="Arial"/>
              </a:rPr>
              <a:t> </a:t>
            </a:r>
            <a:r>
              <a:rPr sz="2800" dirty="0">
                <a:latin typeface="Arial"/>
                <a:cs typeface="Arial"/>
              </a:rPr>
              <a:t>big</a:t>
            </a:r>
            <a:r>
              <a:rPr sz="2800" spc="-10" dirty="0">
                <a:latin typeface="Arial"/>
                <a:cs typeface="Arial"/>
              </a:rPr>
              <a:t> </a:t>
            </a:r>
            <a:r>
              <a:rPr sz="2800" spc="-5" dirty="0">
                <a:latin typeface="Arial"/>
                <a:cs typeface="Arial"/>
              </a:rPr>
              <a:t>toe,</a:t>
            </a:r>
            <a:r>
              <a:rPr sz="2800" spc="-15" dirty="0">
                <a:latin typeface="Arial"/>
                <a:cs typeface="Arial"/>
              </a:rPr>
              <a:t> </a:t>
            </a:r>
            <a:r>
              <a:rPr sz="2800" dirty="0">
                <a:latin typeface="Arial"/>
                <a:cs typeface="Arial"/>
              </a:rPr>
              <a:t>ear,</a:t>
            </a:r>
            <a:r>
              <a:rPr sz="2800" spc="-10" dirty="0">
                <a:latin typeface="Arial"/>
                <a:cs typeface="Arial"/>
              </a:rPr>
              <a:t> </a:t>
            </a:r>
            <a:r>
              <a:rPr sz="2800" dirty="0">
                <a:latin typeface="Arial"/>
                <a:cs typeface="Arial"/>
              </a:rPr>
              <a:t>nose,</a:t>
            </a:r>
            <a:r>
              <a:rPr sz="2800" spc="-15" dirty="0">
                <a:latin typeface="Arial"/>
                <a:cs typeface="Arial"/>
              </a:rPr>
              <a:t> </a:t>
            </a:r>
            <a:r>
              <a:rPr sz="2800" dirty="0">
                <a:latin typeface="Arial"/>
                <a:cs typeface="Arial"/>
              </a:rPr>
              <a:t>shoulder</a:t>
            </a:r>
            <a:endParaRPr sz="2800">
              <a:latin typeface="Arial"/>
              <a:cs typeface="Arial"/>
            </a:endParaRPr>
          </a:p>
          <a:p>
            <a:pPr marL="355600" indent="-342900">
              <a:lnSpc>
                <a:spcPts val="3350"/>
              </a:lnSpc>
              <a:spcBef>
                <a:spcPts val="490"/>
              </a:spcBef>
              <a:buChar char="•"/>
              <a:tabLst>
                <a:tab pos="354965" algn="l"/>
                <a:tab pos="355600" algn="l"/>
              </a:tabLst>
            </a:pPr>
            <a:r>
              <a:rPr sz="2800" dirty="0">
                <a:latin typeface="Arial"/>
                <a:cs typeface="Arial"/>
              </a:rPr>
              <a:t>Simon</a:t>
            </a:r>
            <a:r>
              <a:rPr sz="2800" spc="-10" dirty="0">
                <a:latin typeface="Arial"/>
                <a:cs typeface="Arial"/>
              </a:rPr>
              <a:t> </a:t>
            </a:r>
            <a:r>
              <a:rPr sz="2800" dirty="0">
                <a:latin typeface="Arial"/>
                <a:cs typeface="Arial"/>
              </a:rPr>
              <a:t>says</a:t>
            </a:r>
            <a:r>
              <a:rPr sz="2800" spc="-10" dirty="0">
                <a:latin typeface="Arial"/>
                <a:cs typeface="Arial"/>
              </a:rPr>
              <a:t> </a:t>
            </a:r>
            <a:r>
              <a:rPr sz="2800" spc="-5" dirty="0">
                <a:latin typeface="Arial"/>
                <a:cs typeface="Arial"/>
              </a:rPr>
              <a:t>to touch the </a:t>
            </a:r>
            <a:r>
              <a:rPr sz="2800" dirty="0">
                <a:latin typeface="Arial"/>
                <a:cs typeface="Arial"/>
              </a:rPr>
              <a:t>ball</a:t>
            </a:r>
            <a:r>
              <a:rPr sz="2800" spc="-5" dirty="0">
                <a:latin typeface="Arial"/>
                <a:cs typeface="Arial"/>
              </a:rPr>
              <a:t> with </a:t>
            </a:r>
            <a:r>
              <a:rPr sz="2800" dirty="0">
                <a:latin typeface="Arial"/>
                <a:cs typeface="Arial"/>
              </a:rPr>
              <a:t>your</a:t>
            </a:r>
            <a:r>
              <a:rPr sz="2800" spc="-10" dirty="0">
                <a:latin typeface="Arial"/>
                <a:cs typeface="Arial"/>
              </a:rPr>
              <a:t> </a:t>
            </a:r>
            <a:r>
              <a:rPr sz="2800" dirty="0">
                <a:latin typeface="Arial"/>
                <a:cs typeface="Arial"/>
              </a:rPr>
              <a:t>hand</a:t>
            </a:r>
            <a:endParaRPr sz="2800">
              <a:latin typeface="Arial"/>
              <a:cs typeface="Arial"/>
            </a:endParaRPr>
          </a:p>
          <a:p>
            <a:pPr marL="354965">
              <a:lnSpc>
                <a:spcPts val="3350"/>
              </a:lnSpc>
            </a:pPr>
            <a:r>
              <a:rPr sz="2800" dirty="0">
                <a:latin typeface="Arial"/>
                <a:cs typeface="Arial"/>
              </a:rPr>
              <a:t>→</a:t>
            </a:r>
            <a:r>
              <a:rPr sz="2800" spc="-20" dirty="0">
                <a:latin typeface="Arial"/>
                <a:cs typeface="Arial"/>
              </a:rPr>
              <a:t> </a:t>
            </a:r>
            <a:r>
              <a:rPr sz="2800" dirty="0">
                <a:latin typeface="Arial"/>
                <a:cs typeface="Arial"/>
              </a:rPr>
              <a:t>remind</a:t>
            </a:r>
            <a:r>
              <a:rPr sz="2800" spc="-15" dirty="0">
                <a:latin typeface="Arial"/>
                <a:cs typeface="Arial"/>
              </a:rPr>
              <a:t> </a:t>
            </a:r>
            <a:r>
              <a:rPr sz="2800" spc="-5" dirty="0">
                <a:latin typeface="Arial"/>
                <a:cs typeface="Arial"/>
              </a:rPr>
              <a:t>the</a:t>
            </a:r>
            <a:r>
              <a:rPr sz="2800" spc="-15" dirty="0">
                <a:latin typeface="Arial"/>
                <a:cs typeface="Arial"/>
              </a:rPr>
              <a:t> </a:t>
            </a:r>
            <a:r>
              <a:rPr sz="2800" dirty="0">
                <a:latin typeface="Arial"/>
                <a:cs typeface="Arial"/>
              </a:rPr>
              <a:t>children,</a:t>
            </a:r>
            <a:r>
              <a:rPr sz="2800" spc="-20" dirty="0">
                <a:latin typeface="Arial"/>
                <a:cs typeface="Arial"/>
              </a:rPr>
              <a:t> </a:t>
            </a:r>
            <a:r>
              <a:rPr sz="2800" dirty="0">
                <a:latin typeface="Arial"/>
                <a:cs typeface="Arial"/>
              </a:rPr>
              <a:t>“NO</a:t>
            </a:r>
            <a:r>
              <a:rPr sz="2800" spc="-20" dirty="0">
                <a:latin typeface="Arial"/>
                <a:cs typeface="Arial"/>
              </a:rPr>
              <a:t> </a:t>
            </a:r>
            <a:r>
              <a:rPr sz="2800" dirty="0">
                <a:latin typeface="Arial"/>
                <a:cs typeface="Arial"/>
              </a:rPr>
              <a:t>HANDS”</a:t>
            </a:r>
            <a:endParaRPr sz="2800">
              <a:latin typeface="Arial"/>
              <a:cs typeface="Arial"/>
            </a:endParaRPr>
          </a:p>
          <a:p>
            <a:pPr marL="354965" marR="5080" indent="-342900">
              <a:lnSpc>
                <a:spcPts val="3340"/>
              </a:lnSpc>
              <a:spcBef>
                <a:spcPts val="720"/>
              </a:spcBef>
              <a:buChar char="•"/>
              <a:tabLst>
                <a:tab pos="354965" algn="l"/>
                <a:tab pos="355600" algn="l"/>
              </a:tabLst>
            </a:pPr>
            <a:r>
              <a:rPr sz="2800" spc="-5" dirty="0">
                <a:latin typeface="Arial"/>
                <a:cs typeface="Arial"/>
              </a:rPr>
              <a:t>the</a:t>
            </a:r>
            <a:r>
              <a:rPr sz="2800" dirty="0">
                <a:latin typeface="Arial"/>
                <a:cs typeface="Arial"/>
              </a:rPr>
              <a:t> more </a:t>
            </a:r>
            <a:r>
              <a:rPr sz="2800" spc="-5" dirty="0">
                <a:latin typeface="Arial"/>
                <a:cs typeface="Arial"/>
              </a:rPr>
              <a:t>creative</a:t>
            </a:r>
            <a:r>
              <a:rPr sz="2800" dirty="0">
                <a:latin typeface="Arial"/>
                <a:cs typeface="Arial"/>
              </a:rPr>
              <a:t> you are </a:t>
            </a:r>
            <a:r>
              <a:rPr sz="2800" spc="-5" dirty="0">
                <a:latin typeface="Arial"/>
                <a:cs typeface="Arial"/>
              </a:rPr>
              <a:t>with</a:t>
            </a:r>
            <a:r>
              <a:rPr sz="2800" dirty="0">
                <a:latin typeface="Arial"/>
                <a:cs typeface="Arial"/>
              </a:rPr>
              <a:t> your</a:t>
            </a:r>
            <a:r>
              <a:rPr sz="2800" spc="-5" dirty="0">
                <a:latin typeface="Arial"/>
                <a:cs typeface="Arial"/>
              </a:rPr>
              <a:t> requests, </a:t>
            </a:r>
            <a:r>
              <a:rPr sz="2800" spc="-765" dirty="0">
                <a:latin typeface="Arial"/>
                <a:cs typeface="Arial"/>
              </a:rPr>
              <a:t> </a:t>
            </a:r>
            <a:r>
              <a:rPr sz="2800" spc="-5" dirty="0">
                <a:latin typeface="Arial"/>
                <a:cs typeface="Arial"/>
              </a:rPr>
              <a:t>the </a:t>
            </a:r>
            <a:r>
              <a:rPr sz="2800" dirty="0">
                <a:latin typeface="Arial"/>
                <a:cs typeface="Arial"/>
              </a:rPr>
              <a:t>more </a:t>
            </a:r>
            <a:r>
              <a:rPr sz="2800" spc="-5" dirty="0">
                <a:latin typeface="Arial"/>
                <a:cs typeface="Arial"/>
              </a:rPr>
              <a:t>fun</a:t>
            </a:r>
            <a:r>
              <a:rPr sz="2800" dirty="0">
                <a:latin typeface="Arial"/>
                <a:cs typeface="Arial"/>
              </a:rPr>
              <a:t> </a:t>
            </a:r>
            <a:r>
              <a:rPr sz="2800" spc="-5" dirty="0">
                <a:latin typeface="Arial"/>
                <a:cs typeface="Arial"/>
              </a:rPr>
              <a:t>for</a:t>
            </a:r>
            <a:r>
              <a:rPr sz="2800" spc="-10" dirty="0">
                <a:latin typeface="Arial"/>
                <a:cs typeface="Arial"/>
              </a:rPr>
              <a:t> </a:t>
            </a:r>
            <a:r>
              <a:rPr sz="2800" spc="-5" dirty="0">
                <a:latin typeface="Arial"/>
                <a:cs typeface="Arial"/>
              </a:rPr>
              <a:t>the</a:t>
            </a:r>
            <a:r>
              <a:rPr sz="2800" dirty="0">
                <a:latin typeface="Arial"/>
                <a:cs typeface="Arial"/>
              </a:rPr>
              <a:t> kids</a:t>
            </a:r>
            <a:endParaRPr sz="2800">
              <a:latin typeface="Arial"/>
              <a:cs typeface="Arial"/>
            </a:endParaRPr>
          </a:p>
        </p:txBody>
      </p:sp>
      <p:sp>
        <p:nvSpPr>
          <p:cNvPr id="3" name="object 3"/>
          <p:cNvSpPr txBox="1">
            <a:spLocks noGrp="1"/>
          </p:cNvSpPr>
          <p:nvPr>
            <p:ph type="title"/>
          </p:nvPr>
        </p:nvSpPr>
        <p:spPr>
          <a:xfrm>
            <a:off x="3071100" y="299720"/>
            <a:ext cx="3007360" cy="695960"/>
          </a:xfrm>
          <a:prstGeom prst="rect">
            <a:avLst/>
          </a:prstGeom>
        </p:spPr>
        <p:txBody>
          <a:bodyPr vert="horz" wrap="square" lIns="0" tIns="12700" rIns="0" bIns="0" rtlCol="0">
            <a:spAutoFit/>
          </a:bodyPr>
          <a:lstStyle/>
          <a:p>
            <a:pPr marL="12700">
              <a:lnSpc>
                <a:spcPct val="100000"/>
              </a:lnSpc>
              <a:spcBef>
                <a:spcPts val="100"/>
              </a:spcBef>
              <a:tabLst>
                <a:tab pos="1751964" algn="l"/>
              </a:tabLst>
            </a:pPr>
            <a:r>
              <a:rPr sz="4400" dirty="0"/>
              <a:t>Simon	Says</a:t>
            </a:r>
            <a:endParaRPr sz="440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p:nvPr/>
        </p:nvSpPr>
        <p:spPr>
          <a:xfrm>
            <a:off x="764524" y="1521440"/>
            <a:ext cx="6991350" cy="4928235"/>
          </a:xfrm>
          <a:prstGeom prst="rect">
            <a:avLst/>
          </a:prstGeom>
        </p:spPr>
        <p:txBody>
          <a:bodyPr vert="horz" wrap="square" lIns="0" tIns="12700" rIns="0" bIns="0" rtlCol="0">
            <a:spAutoFit/>
          </a:bodyPr>
          <a:lstStyle/>
          <a:p>
            <a:pPr marL="355600" indent="-342900">
              <a:lnSpc>
                <a:spcPct val="100000"/>
              </a:lnSpc>
              <a:spcBef>
                <a:spcPts val="100"/>
              </a:spcBef>
              <a:buChar char="•"/>
              <a:tabLst>
                <a:tab pos="354965" algn="l"/>
                <a:tab pos="355600" algn="l"/>
              </a:tabLst>
            </a:pPr>
            <a:r>
              <a:rPr sz="2800" dirty="0">
                <a:latin typeface="Arial"/>
                <a:cs typeface="Arial"/>
              </a:rPr>
              <a:t>Every</a:t>
            </a:r>
            <a:r>
              <a:rPr sz="2800" spc="-25" dirty="0">
                <a:latin typeface="Arial"/>
                <a:cs typeface="Arial"/>
              </a:rPr>
              <a:t> </a:t>
            </a:r>
            <a:r>
              <a:rPr sz="2800" dirty="0">
                <a:latin typeface="Arial"/>
                <a:cs typeface="Arial"/>
              </a:rPr>
              <a:t>child</a:t>
            </a:r>
            <a:r>
              <a:rPr sz="2800" spc="-20" dirty="0">
                <a:latin typeface="Arial"/>
                <a:cs typeface="Arial"/>
              </a:rPr>
              <a:t> </a:t>
            </a:r>
            <a:r>
              <a:rPr sz="2800" dirty="0">
                <a:latin typeface="Arial"/>
                <a:cs typeface="Arial"/>
              </a:rPr>
              <a:t>has</a:t>
            </a:r>
            <a:r>
              <a:rPr sz="2800" spc="-25" dirty="0">
                <a:latin typeface="Arial"/>
                <a:cs typeface="Arial"/>
              </a:rPr>
              <a:t> </a:t>
            </a:r>
            <a:r>
              <a:rPr sz="2800" dirty="0">
                <a:latin typeface="Arial"/>
                <a:cs typeface="Arial"/>
              </a:rPr>
              <a:t>a</a:t>
            </a:r>
            <a:r>
              <a:rPr sz="2800" spc="-20" dirty="0">
                <a:latin typeface="Arial"/>
                <a:cs typeface="Arial"/>
              </a:rPr>
              <a:t> </a:t>
            </a:r>
            <a:r>
              <a:rPr sz="2800" dirty="0">
                <a:latin typeface="Arial"/>
                <a:cs typeface="Arial"/>
              </a:rPr>
              <a:t>ball</a:t>
            </a:r>
            <a:endParaRPr sz="2800">
              <a:latin typeface="Arial"/>
              <a:cs typeface="Arial"/>
            </a:endParaRPr>
          </a:p>
          <a:p>
            <a:pPr marL="354965" marR="5080" indent="-342900">
              <a:lnSpc>
                <a:spcPts val="3040"/>
              </a:lnSpc>
              <a:spcBef>
                <a:spcPts val="565"/>
              </a:spcBef>
              <a:buChar char="•"/>
              <a:tabLst>
                <a:tab pos="354965" algn="l"/>
                <a:tab pos="355600" algn="l"/>
              </a:tabLst>
            </a:pPr>
            <a:r>
              <a:rPr sz="2800" dirty="0">
                <a:latin typeface="Arial"/>
                <a:cs typeface="Arial"/>
              </a:rPr>
              <a:t>Coach</a:t>
            </a:r>
            <a:r>
              <a:rPr sz="2800" spc="-15" dirty="0">
                <a:latin typeface="Arial"/>
                <a:cs typeface="Arial"/>
              </a:rPr>
              <a:t> </a:t>
            </a:r>
            <a:r>
              <a:rPr sz="2800" dirty="0">
                <a:latin typeface="Arial"/>
                <a:cs typeface="Arial"/>
              </a:rPr>
              <a:t>dribbles</a:t>
            </a:r>
            <a:r>
              <a:rPr sz="2800" spc="-20" dirty="0">
                <a:latin typeface="Arial"/>
                <a:cs typeface="Arial"/>
              </a:rPr>
              <a:t> </a:t>
            </a:r>
            <a:r>
              <a:rPr sz="2800" dirty="0">
                <a:latin typeface="Arial"/>
                <a:cs typeface="Arial"/>
              </a:rPr>
              <a:t>ball</a:t>
            </a:r>
            <a:r>
              <a:rPr sz="2800" spc="-10" dirty="0">
                <a:latin typeface="Arial"/>
                <a:cs typeface="Arial"/>
              </a:rPr>
              <a:t> </a:t>
            </a:r>
            <a:r>
              <a:rPr sz="2800" dirty="0">
                <a:latin typeface="Arial"/>
                <a:cs typeface="Arial"/>
              </a:rPr>
              <a:t>around</a:t>
            </a:r>
            <a:r>
              <a:rPr sz="2800" spc="-15" dirty="0">
                <a:latin typeface="Arial"/>
                <a:cs typeface="Arial"/>
              </a:rPr>
              <a:t> </a:t>
            </a:r>
            <a:r>
              <a:rPr sz="2800" spc="-5" dirty="0">
                <a:latin typeface="Arial"/>
                <a:cs typeface="Arial"/>
              </a:rPr>
              <a:t>field</a:t>
            </a:r>
            <a:r>
              <a:rPr sz="2800" spc="-15" dirty="0">
                <a:latin typeface="Arial"/>
                <a:cs typeface="Arial"/>
              </a:rPr>
              <a:t> </a:t>
            </a:r>
            <a:r>
              <a:rPr sz="2800" dirty="0">
                <a:latin typeface="Arial"/>
                <a:cs typeface="Arial"/>
              </a:rPr>
              <a:t>–</a:t>
            </a:r>
            <a:r>
              <a:rPr sz="2800" spc="-10" dirty="0">
                <a:latin typeface="Arial"/>
                <a:cs typeface="Arial"/>
              </a:rPr>
              <a:t> </a:t>
            </a:r>
            <a:r>
              <a:rPr sz="2800" dirty="0">
                <a:latin typeface="Arial"/>
                <a:cs typeface="Arial"/>
              </a:rPr>
              <a:t>children </a:t>
            </a:r>
            <a:r>
              <a:rPr sz="2800" spc="-765" dirty="0">
                <a:latin typeface="Arial"/>
                <a:cs typeface="Arial"/>
              </a:rPr>
              <a:t> </a:t>
            </a:r>
            <a:r>
              <a:rPr sz="2800" dirty="0">
                <a:latin typeface="Arial"/>
                <a:cs typeface="Arial"/>
              </a:rPr>
              <a:t>follow</a:t>
            </a:r>
            <a:endParaRPr sz="2800">
              <a:latin typeface="Arial"/>
              <a:cs typeface="Arial"/>
            </a:endParaRPr>
          </a:p>
          <a:p>
            <a:pPr marL="355600" indent="-342900">
              <a:lnSpc>
                <a:spcPct val="100000"/>
              </a:lnSpc>
              <a:spcBef>
                <a:spcPts val="155"/>
              </a:spcBef>
              <a:buChar char="•"/>
              <a:tabLst>
                <a:tab pos="354965" algn="l"/>
                <a:tab pos="355600" algn="l"/>
              </a:tabLst>
            </a:pPr>
            <a:r>
              <a:rPr sz="2800" dirty="0">
                <a:latin typeface="Arial"/>
                <a:cs typeface="Arial"/>
              </a:rPr>
              <a:t>Coach</a:t>
            </a:r>
            <a:r>
              <a:rPr sz="2800" spc="-15" dirty="0">
                <a:latin typeface="Arial"/>
                <a:cs typeface="Arial"/>
              </a:rPr>
              <a:t> </a:t>
            </a:r>
            <a:r>
              <a:rPr sz="2800" dirty="0">
                <a:latin typeface="Arial"/>
                <a:cs typeface="Arial"/>
              </a:rPr>
              <a:t>calls</a:t>
            </a:r>
            <a:r>
              <a:rPr sz="2800" spc="-15" dirty="0">
                <a:latin typeface="Arial"/>
                <a:cs typeface="Arial"/>
              </a:rPr>
              <a:t> </a:t>
            </a:r>
            <a:r>
              <a:rPr sz="2800" dirty="0">
                <a:latin typeface="Arial"/>
                <a:cs typeface="Arial"/>
              </a:rPr>
              <a:t>(and</a:t>
            </a:r>
            <a:r>
              <a:rPr sz="2800" spc="-10" dirty="0">
                <a:latin typeface="Arial"/>
                <a:cs typeface="Arial"/>
              </a:rPr>
              <a:t> </a:t>
            </a:r>
            <a:r>
              <a:rPr sz="2800" spc="-5" dirty="0">
                <a:latin typeface="Arial"/>
                <a:cs typeface="Arial"/>
              </a:rPr>
              <a:t>demonstrates)</a:t>
            </a:r>
            <a:endParaRPr sz="2800">
              <a:latin typeface="Arial"/>
              <a:cs typeface="Arial"/>
            </a:endParaRPr>
          </a:p>
          <a:p>
            <a:pPr marL="755650" lvl="1" indent="-286385">
              <a:lnSpc>
                <a:spcPct val="100000"/>
              </a:lnSpc>
              <a:spcBef>
                <a:spcPts val="200"/>
              </a:spcBef>
              <a:buChar char="•"/>
              <a:tabLst>
                <a:tab pos="755015" algn="l"/>
                <a:tab pos="755650" algn="l"/>
              </a:tabLst>
            </a:pPr>
            <a:r>
              <a:rPr sz="2400" dirty="0">
                <a:latin typeface="Arial"/>
                <a:cs typeface="Arial"/>
              </a:rPr>
              <a:t>only</a:t>
            </a:r>
            <a:r>
              <a:rPr sz="2400" spc="-25" dirty="0">
                <a:latin typeface="Arial"/>
                <a:cs typeface="Arial"/>
              </a:rPr>
              <a:t> </a:t>
            </a:r>
            <a:r>
              <a:rPr sz="2400" dirty="0">
                <a:latin typeface="Arial"/>
                <a:cs typeface="Arial"/>
              </a:rPr>
              <a:t>use</a:t>
            </a:r>
            <a:r>
              <a:rPr sz="2400" spc="-15" dirty="0">
                <a:latin typeface="Arial"/>
                <a:cs typeface="Arial"/>
              </a:rPr>
              <a:t> </a:t>
            </a:r>
            <a:r>
              <a:rPr sz="2400" dirty="0">
                <a:latin typeface="Arial"/>
                <a:cs typeface="Arial"/>
              </a:rPr>
              <a:t>your</a:t>
            </a:r>
            <a:r>
              <a:rPr sz="2400" spc="-20" dirty="0">
                <a:latin typeface="Arial"/>
                <a:cs typeface="Arial"/>
              </a:rPr>
              <a:t> </a:t>
            </a:r>
            <a:r>
              <a:rPr sz="2400" dirty="0">
                <a:latin typeface="Arial"/>
                <a:cs typeface="Arial"/>
              </a:rPr>
              <a:t>right</a:t>
            </a:r>
            <a:r>
              <a:rPr sz="2400" spc="-25" dirty="0">
                <a:latin typeface="Arial"/>
                <a:cs typeface="Arial"/>
              </a:rPr>
              <a:t> </a:t>
            </a:r>
            <a:r>
              <a:rPr sz="2400" spc="-5" dirty="0">
                <a:latin typeface="Arial"/>
                <a:cs typeface="Arial"/>
              </a:rPr>
              <a:t>foot</a:t>
            </a:r>
            <a:endParaRPr sz="2400">
              <a:latin typeface="Arial"/>
              <a:cs typeface="Arial"/>
            </a:endParaRPr>
          </a:p>
          <a:p>
            <a:pPr marL="755650" lvl="1" indent="-286385">
              <a:lnSpc>
                <a:spcPct val="100000"/>
              </a:lnSpc>
              <a:spcBef>
                <a:spcPts val="120"/>
              </a:spcBef>
              <a:buChar char="•"/>
              <a:tabLst>
                <a:tab pos="755015" algn="l"/>
                <a:tab pos="755650" algn="l"/>
              </a:tabLst>
            </a:pPr>
            <a:r>
              <a:rPr sz="2400" dirty="0">
                <a:latin typeface="Arial"/>
                <a:cs typeface="Arial"/>
              </a:rPr>
              <a:t>only</a:t>
            </a:r>
            <a:r>
              <a:rPr sz="2400" spc="-20" dirty="0">
                <a:latin typeface="Arial"/>
                <a:cs typeface="Arial"/>
              </a:rPr>
              <a:t> </a:t>
            </a:r>
            <a:r>
              <a:rPr sz="2400" dirty="0">
                <a:latin typeface="Arial"/>
                <a:cs typeface="Arial"/>
              </a:rPr>
              <a:t>use</a:t>
            </a:r>
            <a:r>
              <a:rPr sz="2400" spc="-15" dirty="0">
                <a:latin typeface="Arial"/>
                <a:cs typeface="Arial"/>
              </a:rPr>
              <a:t> </a:t>
            </a:r>
            <a:r>
              <a:rPr sz="2400" dirty="0">
                <a:latin typeface="Arial"/>
                <a:cs typeface="Arial"/>
              </a:rPr>
              <a:t>your</a:t>
            </a:r>
            <a:r>
              <a:rPr sz="2400" spc="-20" dirty="0">
                <a:latin typeface="Arial"/>
                <a:cs typeface="Arial"/>
              </a:rPr>
              <a:t> </a:t>
            </a:r>
            <a:r>
              <a:rPr sz="2400" spc="-5" dirty="0">
                <a:latin typeface="Arial"/>
                <a:cs typeface="Arial"/>
              </a:rPr>
              <a:t>left</a:t>
            </a:r>
            <a:r>
              <a:rPr sz="2400" spc="-15" dirty="0">
                <a:latin typeface="Arial"/>
                <a:cs typeface="Arial"/>
              </a:rPr>
              <a:t> </a:t>
            </a:r>
            <a:r>
              <a:rPr sz="2400" spc="-5" dirty="0">
                <a:latin typeface="Arial"/>
                <a:cs typeface="Arial"/>
              </a:rPr>
              <a:t>foot</a:t>
            </a:r>
            <a:endParaRPr sz="2400">
              <a:latin typeface="Arial"/>
              <a:cs typeface="Arial"/>
            </a:endParaRPr>
          </a:p>
          <a:p>
            <a:pPr marL="755650" lvl="1" indent="-286385">
              <a:lnSpc>
                <a:spcPct val="100000"/>
              </a:lnSpc>
              <a:spcBef>
                <a:spcPts val="219"/>
              </a:spcBef>
              <a:buChar char="•"/>
              <a:tabLst>
                <a:tab pos="755015" algn="l"/>
                <a:tab pos="755650" algn="l"/>
              </a:tabLst>
            </a:pPr>
            <a:r>
              <a:rPr sz="2400" dirty="0">
                <a:latin typeface="Arial"/>
                <a:cs typeface="Arial"/>
              </a:rPr>
              <a:t>only</a:t>
            </a:r>
            <a:r>
              <a:rPr sz="2400" spc="-20" dirty="0">
                <a:latin typeface="Arial"/>
                <a:cs typeface="Arial"/>
              </a:rPr>
              <a:t> </a:t>
            </a:r>
            <a:r>
              <a:rPr sz="2400" dirty="0">
                <a:latin typeface="Arial"/>
                <a:cs typeface="Arial"/>
              </a:rPr>
              <a:t>use</a:t>
            </a:r>
            <a:r>
              <a:rPr sz="2400" spc="-10" dirty="0">
                <a:latin typeface="Arial"/>
                <a:cs typeface="Arial"/>
              </a:rPr>
              <a:t> </a:t>
            </a:r>
            <a:r>
              <a:rPr sz="2400" spc="-5" dirty="0">
                <a:latin typeface="Arial"/>
                <a:cs typeface="Arial"/>
              </a:rPr>
              <a:t>the</a:t>
            </a:r>
            <a:r>
              <a:rPr sz="2400" spc="-10" dirty="0">
                <a:latin typeface="Arial"/>
                <a:cs typeface="Arial"/>
              </a:rPr>
              <a:t> </a:t>
            </a:r>
            <a:r>
              <a:rPr sz="2400" dirty="0">
                <a:latin typeface="Arial"/>
                <a:cs typeface="Arial"/>
              </a:rPr>
              <a:t>insides</a:t>
            </a:r>
            <a:r>
              <a:rPr sz="2400" spc="-15" dirty="0">
                <a:latin typeface="Arial"/>
                <a:cs typeface="Arial"/>
              </a:rPr>
              <a:t> </a:t>
            </a:r>
            <a:r>
              <a:rPr sz="2400" dirty="0">
                <a:latin typeface="Arial"/>
                <a:cs typeface="Arial"/>
              </a:rPr>
              <a:t>of</a:t>
            </a:r>
            <a:r>
              <a:rPr sz="2400" spc="-15" dirty="0">
                <a:latin typeface="Arial"/>
                <a:cs typeface="Arial"/>
              </a:rPr>
              <a:t> </a:t>
            </a:r>
            <a:r>
              <a:rPr sz="2400" dirty="0">
                <a:latin typeface="Arial"/>
                <a:cs typeface="Arial"/>
              </a:rPr>
              <a:t>your</a:t>
            </a:r>
            <a:r>
              <a:rPr sz="2400" spc="-15" dirty="0">
                <a:latin typeface="Arial"/>
                <a:cs typeface="Arial"/>
              </a:rPr>
              <a:t> </a:t>
            </a:r>
            <a:r>
              <a:rPr sz="2400" spc="-5" dirty="0">
                <a:latin typeface="Arial"/>
                <a:cs typeface="Arial"/>
              </a:rPr>
              <a:t>feet</a:t>
            </a:r>
            <a:endParaRPr sz="2400">
              <a:latin typeface="Arial"/>
              <a:cs typeface="Arial"/>
            </a:endParaRPr>
          </a:p>
          <a:p>
            <a:pPr marL="755650" lvl="1" indent="-286385">
              <a:lnSpc>
                <a:spcPct val="100000"/>
              </a:lnSpc>
              <a:spcBef>
                <a:spcPts val="219"/>
              </a:spcBef>
              <a:buChar char="•"/>
              <a:tabLst>
                <a:tab pos="755015" algn="l"/>
                <a:tab pos="755650" algn="l"/>
              </a:tabLst>
            </a:pPr>
            <a:r>
              <a:rPr sz="2400" dirty="0">
                <a:latin typeface="Arial"/>
                <a:cs typeface="Arial"/>
              </a:rPr>
              <a:t>only</a:t>
            </a:r>
            <a:r>
              <a:rPr sz="2400" spc="-15" dirty="0">
                <a:latin typeface="Arial"/>
                <a:cs typeface="Arial"/>
              </a:rPr>
              <a:t> </a:t>
            </a:r>
            <a:r>
              <a:rPr sz="2400" dirty="0">
                <a:latin typeface="Arial"/>
                <a:cs typeface="Arial"/>
              </a:rPr>
              <a:t>use</a:t>
            </a:r>
            <a:r>
              <a:rPr sz="2400" spc="-5" dirty="0">
                <a:latin typeface="Arial"/>
                <a:cs typeface="Arial"/>
              </a:rPr>
              <a:t> the outsides</a:t>
            </a:r>
            <a:r>
              <a:rPr sz="2400" spc="-10" dirty="0">
                <a:latin typeface="Arial"/>
                <a:cs typeface="Arial"/>
              </a:rPr>
              <a:t> </a:t>
            </a:r>
            <a:r>
              <a:rPr sz="2400" dirty="0">
                <a:latin typeface="Arial"/>
                <a:cs typeface="Arial"/>
              </a:rPr>
              <a:t>of</a:t>
            </a:r>
            <a:r>
              <a:rPr sz="2400" spc="-10" dirty="0">
                <a:latin typeface="Arial"/>
                <a:cs typeface="Arial"/>
              </a:rPr>
              <a:t> </a:t>
            </a:r>
            <a:r>
              <a:rPr sz="2400" dirty="0">
                <a:latin typeface="Arial"/>
                <a:cs typeface="Arial"/>
              </a:rPr>
              <a:t>your</a:t>
            </a:r>
            <a:r>
              <a:rPr sz="2400" spc="-10" dirty="0">
                <a:latin typeface="Arial"/>
                <a:cs typeface="Arial"/>
              </a:rPr>
              <a:t> </a:t>
            </a:r>
            <a:r>
              <a:rPr sz="2400" spc="-5" dirty="0">
                <a:latin typeface="Arial"/>
                <a:cs typeface="Arial"/>
              </a:rPr>
              <a:t>feet</a:t>
            </a:r>
            <a:endParaRPr sz="2400">
              <a:latin typeface="Arial"/>
              <a:cs typeface="Arial"/>
            </a:endParaRPr>
          </a:p>
          <a:p>
            <a:pPr marL="755650" lvl="1" indent="-286385">
              <a:lnSpc>
                <a:spcPct val="100000"/>
              </a:lnSpc>
              <a:spcBef>
                <a:spcPts val="219"/>
              </a:spcBef>
              <a:buChar char="•"/>
              <a:tabLst>
                <a:tab pos="755015" algn="l"/>
                <a:tab pos="755650" algn="l"/>
              </a:tabLst>
            </a:pPr>
            <a:r>
              <a:rPr sz="2400" dirty="0">
                <a:latin typeface="Arial"/>
                <a:cs typeface="Arial"/>
              </a:rPr>
              <a:t>only</a:t>
            </a:r>
            <a:r>
              <a:rPr sz="2400" spc="-20" dirty="0">
                <a:latin typeface="Arial"/>
                <a:cs typeface="Arial"/>
              </a:rPr>
              <a:t> </a:t>
            </a:r>
            <a:r>
              <a:rPr sz="2400" dirty="0">
                <a:latin typeface="Arial"/>
                <a:cs typeface="Arial"/>
              </a:rPr>
              <a:t>use</a:t>
            </a:r>
            <a:r>
              <a:rPr sz="2400" spc="-10" dirty="0">
                <a:latin typeface="Arial"/>
                <a:cs typeface="Arial"/>
              </a:rPr>
              <a:t> </a:t>
            </a:r>
            <a:r>
              <a:rPr sz="2400" spc="-5" dirty="0">
                <a:latin typeface="Arial"/>
                <a:cs typeface="Arial"/>
              </a:rPr>
              <a:t>the</a:t>
            </a:r>
            <a:r>
              <a:rPr sz="2400" spc="-10" dirty="0">
                <a:latin typeface="Arial"/>
                <a:cs typeface="Arial"/>
              </a:rPr>
              <a:t> </a:t>
            </a:r>
            <a:r>
              <a:rPr sz="2400" dirty="0">
                <a:latin typeface="Arial"/>
                <a:cs typeface="Arial"/>
              </a:rPr>
              <a:t>soles</a:t>
            </a:r>
            <a:r>
              <a:rPr sz="2400" spc="-15" dirty="0">
                <a:latin typeface="Arial"/>
                <a:cs typeface="Arial"/>
              </a:rPr>
              <a:t> </a:t>
            </a:r>
            <a:r>
              <a:rPr sz="2400" dirty="0">
                <a:latin typeface="Arial"/>
                <a:cs typeface="Arial"/>
              </a:rPr>
              <a:t>of</a:t>
            </a:r>
            <a:r>
              <a:rPr sz="2400" spc="-15" dirty="0">
                <a:latin typeface="Arial"/>
                <a:cs typeface="Arial"/>
              </a:rPr>
              <a:t> </a:t>
            </a:r>
            <a:r>
              <a:rPr sz="2400" dirty="0">
                <a:latin typeface="Arial"/>
                <a:cs typeface="Arial"/>
              </a:rPr>
              <a:t>your</a:t>
            </a:r>
            <a:r>
              <a:rPr sz="2400" spc="-15" dirty="0">
                <a:latin typeface="Arial"/>
                <a:cs typeface="Arial"/>
              </a:rPr>
              <a:t> </a:t>
            </a:r>
            <a:r>
              <a:rPr sz="2400" spc="-5" dirty="0">
                <a:latin typeface="Arial"/>
                <a:cs typeface="Arial"/>
              </a:rPr>
              <a:t>feet</a:t>
            </a:r>
            <a:endParaRPr sz="2400">
              <a:latin typeface="Arial"/>
              <a:cs typeface="Arial"/>
            </a:endParaRPr>
          </a:p>
          <a:p>
            <a:pPr marL="355600" indent="-342900">
              <a:lnSpc>
                <a:spcPct val="100000"/>
              </a:lnSpc>
              <a:spcBef>
                <a:spcPts val="160"/>
              </a:spcBef>
              <a:buChar char="•"/>
              <a:tabLst>
                <a:tab pos="354965" algn="l"/>
                <a:tab pos="355600" algn="l"/>
              </a:tabLst>
            </a:pPr>
            <a:r>
              <a:rPr sz="2800" spc="-5" dirty="0">
                <a:latin typeface="Arial"/>
                <a:cs typeface="Arial"/>
              </a:rPr>
              <a:t>Alternative</a:t>
            </a:r>
            <a:endParaRPr sz="2800">
              <a:latin typeface="Arial"/>
              <a:cs typeface="Arial"/>
            </a:endParaRPr>
          </a:p>
          <a:p>
            <a:pPr marL="755650" lvl="1" indent="-286385">
              <a:lnSpc>
                <a:spcPct val="100000"/>
              </a:lnSpc>
              <a:spcBef>
                <a:spcPts val="200"/>
              </a:spcBef>
              <a:buChar char="•"/>
              <a:tabLst>
                <a:tab pos="755015" algn="l"/>
                <a:tab pos="755650" algn="l"/>
              </a:tabLst>
            </a:pPr>
            <a:r>
              <a:rPr sz="2400" dirty="0">
                <a:latin typeface="Arial"/>
                <a:cs typeface="Arial"/>
              </a:rPr>
              <a:t>children</a:t>
            </a:r>
            <a:r>
              <a:rPr sz="2400" spc="-15" dirty="0">
                <a:latin typeface="Arial"/>
                <a:cs typeface="Arial"/>
              </a:rPr>
              <a:t> </a:t>
            </a:r>
            <a:r>
              <a:rPr sz="2400" dirty="0">
                <a:latin typeface="Arial"/>
                <a:cs typeface="Arial"/>
              </a:rPr>
              <a:t>dribble</a:t>
            </a:r>
            <a:r>
              <a:rPr sz="2400" spc="-10" dirty="0">
                <a:latin typeface="Arial"/>
                <a:cs typeface="Arial"/>
              </a:rPr>
              <a:t> </a:t>
            </a:r>
            <a:r>
              <a:rPr sz="2400" dirty="0">
                <a:latin typeface="Arial"/>
                <a:cs typeface="Arial"/>
              </a:rPr>
              <a:t>inside</a:t>
            </a:r>
            <a:r>
              <a:rPr sz="2400" spc="-10" dirty="0">
                <a:latin typeface="Arial"/>
                <a:cs typeface="Arial"/>
              </a:rPr>
              <a:t> </a:t>
            </a:r>
            <a:r>
              <a:rPr sz="2400" dirty="0">
                <a:latin typeface="Arial"/>
                <a:cs typeface="Arial"/>
              </a:rPr>
              <a:t>a</a:t>
            </a:r>
            <a:r>
              <a:rPr sz="2400" spc="-15" dirty="0">
                <a:latin typeface="Arial"/>
                <a:cs typeface="Arial"/>
              </a:rPr>
              <a:t> </a:t>
            </a:r>
            <a:r>
              <a:rPr sz="2400" spc="-5" dirty="0">
                <a:latin typeface="Arial"/>
                <a:cs typeface="Arial"/>
              </a:rPr>
              <a:t>defined</a:t>
            </a:r>
            <a:r>
              <a:rPr sz="2400" spc="-10" dirty="0">
                <a:latin typeface="Arial"/>
                <a:cs typeface="Arial"/>
              </a:rPr>
              <a:t> </a:t>
            </a:r>
            <a:r>
              <a:rPr sz="2400" dirty="0">
                <a:latin typeface="Arial"/>
                <a:cs typeface="Arial"/>
              </a:rPr>
              <a:t>space</a:t>
            </a:r>
            <a:endParaRPr sz="2400">
              <a:latin typeface="Arial"/>
              <a:cs typeface="Arial"/>
            </a:endParaRPr>
          </a:p>
          <a:p>
            <a:pPr marL="755650" lvl="1" indent="-286385">
              <a:lnSpc>
                <a:spcPct val="100000"/>
              </a:lnSpc>
              <a:spcBef>
                <a:spcPts val="219"/>
              </a:spcBef>
              <a:buChar char="•"/>
              <a:tabLst>
                <a:tab pos="755015" algn="l"/>
                <a:tab pos="755650" algn="l"/>
              </a:tabLst>
            </a:pPr>
            <a:r>
              <a:rPr sz="2400" dirty="0">
                <a:latin typeface="Arial"/>
                <a:cs typeface="Arial"/>
              </a:rPr>
              <a:t>Coach</a:t>
            </a:r>
            <a:r>
              <a:rPr sz="2400" spc="-10" dirty="0">
                <a:latin typeface="Arial"/>
                <a:cs typeface="Arial"/>
              </a:rPr>
              <a:t> </a:t>
            </a:r>
            <a:r>
              <a:rPr sz="2400" dirty="0">
                <a:latin typeface="Arial"/>
                <a:cs typeface="Arial"/>
              </a:rPr>
              <a:t>calls</a:t>
            </a:r>
            <a:r>
              <a:rPr sz="2400" spc="-15" dirty="0">
                <a:latin typeface="Arial"/>
                <a:cs typeface="Arial"/>
              </a:rPr>
              <a:t> </a:t>
            </a:r>
            <a:r>
              <a:rPr sz="2400" spc="-5" dirty="0">
                <a:latin typeface="Arial"/>
                <a:cs typeface="Arial"/>
              </a:rPr>
              <a:t>the</a:t>
            </a:r>
            <a:r>
              <a:rPr sz="2400" spc="-10" dirty="0">
                <a:latin typeface="Arial"/>
                <a:cs typeface="Arial"/>
              </a:rPr>
              <a:t> </a:t>
            </a:r>
            <a:r>
              <a:rPr sz="2400" dirty="0">
                <a:latin typeface="Arial"/>
                <a:cs typeface="Arial"/>
              </a:rPr>
              <a:t>same</a:t>
            </a:r>
            <a:r>
              <a:rPr sz="2400" spc="-5" dirty="0">
                <a:latin typeface="Arial"/>
                <a:cs typeface="Arial"/>
              </a:rPr>
              <a:t> variations</a:t>
            </a:r>
            <a:endParaRPr sz="2400">
              <a:latin typeface="Arial"/>
              <a:cs typeface="Arial"/>
            </a:endParaRPr>
          </a:p>
        </p:txBody>
      </p:sp>
      <p:sp>
        <p:nvSpPr>
          <p:cNvPr id="3" name="object 3"/>
          <p:cNvSpPr txBox="1">
            <a:spLocks noGrp="1"/>
          </p:cNvSpPr>
          <p:nvPr>
            <p:ph type="title"/>
          </p:nvPr>
        </p:nvSpPr>
        <p:spPr>
          <a:xfrm>
            <a:off x="2403160" y="299720"/>
            <a:ext cx="4343400" cy="695960"/>
          </a:xfrm>
          <a:prstGeom prst="rect">
            <a:avLst/>
          </a:prstGeom>
        </p:spPr>
        <p:txBody>
          <a:bodyPr vert="horz" wrap="square" lIns="0" tIns="12700" rIns="0" bIns="0" rtlCol="0">
            <a:spAutoFit/>
          </a:bodyPr>
          <a:lstStyle/>
          <a:p>
            <a:pPr marL="12700">
              <a:lnSpc>
                <a:spcPct val="100000"/>
              </a:lnSpc>
              <a:spcBef>
                <a:spcPts val="100"/>
              </a:spcBef>
              <a:tabLst>
                <a:tab pos="1782445" algn="l"/>
                <a:tab pos="2714625" algn="l"/>
              </a:tabLst>
            </a:pPr>
            <a:r>
              <a:rPr sz="4400" spc="-5" dirty="0"/>
              <a:t>F</a:t>
            </a:r>
            <a:r>
              <a:rPr sz="4400" dirty="0"/>
              <a:t>ollow	</a:t>
            </a:r>
            <a:r>
              <a:rPr sz="4400" spc="-5" dirty="0"/>
              <a:t>t</a:t>
            </a:r>
            <a:r>
              <a:rPr sz="4400" dirty="0"/>
              <a:t>he	Coach</a:t>
            </a:r>
            <a:endParaRPr sz="440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750498" y="299720"/>
            <a:ext cx="5648960" cy="695960"/>
          </a:xfrm>
          <a:prstGeom prst="rect">
            <a:avLst/>
          </a:prstGeom>
        </p:spPr>
        <p:txBody>
          <a:bodyPr vert="horz" wrap="square" lIns="0" tIns="12700" rIns="0" bIns="0" rtlCol="0">
            <a:spAutoFit/>
          </a:bodyPr>
          <a:lstStyle/>
          <a:p>
            <a:pPr marL="12700">
              <a:lnSpc>
                <a:spcPct val="100000"/>
              </a:lnSpc>
              <a:spcBef>
                <a:spcPts val="100"/>
              </a:spcBef>
              <a:tabLst>
                <a:tab pos="1192530" algn="l"/>
                <a:tab pos="4423410" algn="l"/>
              </a:tabLst>
            </a:pPr>
            <a:r>
              <a:rPr sz="4400" dirty="0"/>
              <a:t>Red	Ligh</a:t>
            </a:r>
            <a:r>
              <a:rPr sz="4400" spc="-5" dirty="0"/>
              <a:t>t</a:t>
            </a:r>
            <a:r>
              <a:rPr sz="4400" dirty="0"/>
              <a:t>,</a:t>
            </a:r>
            <a:r>
              <a:rPr sz="4400" spc="-5" dirty="0"/>
              <a:t> G</a:t>
            </a:r>
            <a:r>
              <a:rPr sz="4400" dirty="0"/>
              <a:t>reen	Light</a:t>
            </a:r>
            <a:endParaRPr sz="4400"/>
          </a:p>
        </p:txBody>
      </p:sp>
      <p:grpSp>
        <p:nvGrpSpPr>
          <p:cNvPr id="3" name="object 3"/>
          <p:cNvGrpSpPr/>
          <p:nvPr/>
        </p:nvGrpSpPr>
        <p:grpSpPr>
          <a:xfrm>
            <a:off x="1138237" y="3271837"/>
            <a:ext cx="771525" cy="847725"/>
            <a:chOff x="1138237" y="3271837"/>
            <a:chExt cx="771525" cy="847725"/>
          </a:xfrm>
        </p:grpSpPr>
        <p:sp>
          <p:nvSpPr>
            <p:cNvPr id="4" name="object 4"/>
            <p:cNvSpPr/>
            <p:nvPr/>
          </p:nvSpPr>
          <p:spPr>
            <a:xfrm>
              <a:off x="1142999" y="3276599"/>
              <a:ext cx="762000" cy="838200"/>
            </a:xfrm>
            <a:custGeom>
              <a:avLst/>
              <a:gdLst/>
              <a:ahLst/>
              <a:cxnLst/>
              <a:rect l="l" t="t" r="r" b="b"/>
              <a:pathLst>
                <a:path w="762000" h="838200">
                  <a:moveTo>
                    <a:pt x="381000" y="0"/>
                  </a:moveTo>
                  <a:lnTo>
                    <a:pt x="336567" y="2819"/>
                  </a:lnTo>
                  <a:lnTo>
                    <a:pt x="293640" y="11068"/>
                  </a:lnTo>
                  <a:lnTo>
                    <a:pt x="252504" y="24432"/>
                  </a:lnTo>
                  <a:lnTo>
                    <a:pt x="213445" y="42597"/>
                  </a:lnTo>
                  <a:lnTo>
                    <a:pt x="176750" y="65248"/>
                  </a:lnTo>
                  <a:lnTo>
                    <a:pt x="142703" y="92071"/>
                  </a:lnTo>
                  <a:lnTo>
                    <a:pt x="111592" y="122751"/>
                  </a:lnTo>
                  <a:lnTo>
                    <a:pt x="83701" y="156974"/>
                  </a:lnTo>
                  <a:lnTo>
                    <a:pt x="59317" y="194425"/>
                  </a:lnTo>
                  <a:lnTo>
                    <a:pt x="38725" y="234790"/>
                  </a:lnTo>
                  <a:lnTo>
                    <a:pt x="22211" y="277754"/>
                  </a:lnTo>
                  <a:lnTo>
                    <a:pt x="10062" y="323004"/>
                  </a:lnTo>
                  <a:lnTo>
                    <a:pt x="2563" y="370224"/>
                  </a:lnTo>
                  <a:lnTo>
                    <a:pt x="0" y="419100"/>
                  </a:lnTo>
                  <a:lnTo>
                    <a:pt x="2563" y="467975"/>
                  </a:lnTo>
                  <a:lnTo>
                    <a:pt x="10062" y="515195"/>
                  </a:lnTo>
                  <a:lnTo>
                    <a:pt x="22211" y="560445"/>
                  </a:lnTo>
                  <a:lnTo>
                    <a:pt x="38725" y="603409"/>
                  </a:lnTo>
                  <a:lnTo>
                    <a:pt x="59317" y="643774"/>
                  </a:lnTo>
                  <a:lnTo>
                    <a:pt x="83701" y="681225"/>
                  </a:lnTo>
                  <a:lnTo>
                    <a:pt x="111592" y="715448"/>
                  </a:lnTo>
                  <a:lnTo>
                    <a:pt x="142703" y="746128"/>
                  </a:lnTo>
                  <a:lnTo>
                    <a:pt x="176750" y="772951"/>
                  </a:lnTo>
                  <a:lnTo>
                    <a:pt x="213445" y="795602"/>
                  </a:lnTo>
                  <a:lnTo>
                    <a:pt x="252504" y="813767"/>
                  </a:lnTo>
                  <a:lnTo>
                    <a:pt x="293640" y="827131"/>
                  </a:lnTo>
                  <a:lnTo>
                    <a:pt x="336567" y="835380"/>
                  </a:lnTo>
                  <a:lnTo>
                    <a:pt x="381000" y="838200"/>
                  </a:lnTo>
                  <a:lnTo>
                    <a:pt x="425432" y="835380"/>
                  </a:lnTo>
                  <a:lnTo>
                    <a:pt x="468359" y="827131"/>
                  </a:lnTo>
                  <a:lnTo>
                    <a:pt x="509495" y="813767"/>
                  </a:lnTo>
                  <a:lnTo>
                    <a:pt x="548554" y="795602"/>
                  </a:lnTo>
                  <a:lnTo>
                    <a:pt x="585249" y="772951"/>
                  </a:lnTo>
                  <a:lnTo>
                    <a:pt x="619296" y="746128"/>
                  </a:lnTo>
                  <a:lnTo>
                    <a:pt x="650407" y="715448"/>
                  </a:lnTo>
                  <a:lnTo>
                    <a:pt x="678298" y="681225"/>
                  </a:lnTo>
                  <a:lnTo>
                    <a:pt x="702683" y="643774"/>
                  </a:lnTo>
                  <a:lnTo>
                    <a:pt x="723274" y="603409"/>
                  </a:lnTo>
                  <a:lnTo>
                    <a:pt x="739788" y="560445"/>
                  </a:lnTo>
                  <a:lnTo>
                    <a:pt x="751937" y="515195"/>
                  </a:lnTo>
                  <a:lnTo>
                    <a:pt x="759436" y="467975"/>
                  </a:lnTo>
                  <a:lnTo>
                    <a:pt x="762000" y="419100"/>
                  </a:lnTo>
                  <a:lnTo>
                    <a:pt x="759436" y="370224"/>
                  </a:lnTo>
                  <a:lnTo>
                    <a:pt x="751937" y="323004"/>
                  </a:lnTo>
                  <a:lnTo>
                    <a:pt x="739788" y="277754"/>
                  </a:lnTo>
                  <a:lnTo>
                    <a:pt x="723274" y="234790"/>
                  </a:lnTo>
                  <a:lnTo>
                    <a:pt x="702683" y="194425"/>
                  </a:lnTo>
                  <a:lnTo>
                    <a:pt x="678298" y="156974"/>
                  </a:lnTo>
                  <a:lnTo>
                    <a:pt x="650407" y="122751"/>
                  </a:lnTo>
                  <a:lnTo>
                    <a:pt x="619296" y="92071"/>
                  </a:lnTo>
                  <a:lnTo>
                    <a:pt x="585249" y="65248"/>
                  </a:lnTo>
                  <a:lnTo>
                    <a:pt x="548554" y="42597"/>
                  </a:lnTo>
                  <a:lnTo>
                    <a:pt x="509495" y="24432"/>
                  </a:lnTo>
                  <a:lnTo>
                    <a:pt x="468359" y="11068"/>
                  </a:lnTo>
                  <a:lnTo>
                    <a:pt x="425432" y="2819"/>
                  </a:lnTo>
                  <a:lnTo>
                    <a:pt x="381000" y="0"/>
                  </a:lnTo>
                  <a:close/>
                </a:path>
              </a:pathLst>
            </a:custGeom>
            <a:solidFill>
              <a:srgbClr val="6095C9"/>
            </a:solidFill>
          </p:spPr>
          <p:txBody>
            <a:bodyPr wrap="square" lIns="0" tIns="0" rIns="0" bIns="0" rtlCol="0"/>
            <a:lstStyle/>
            <a:p>
              <a:endParaRPr/>
            </a:p>
          </p:txBody>
        </p:sp>
        <p:sp>
          <p:nvSpPr>
            <p:cNvPr id="5" name="object 5"/>
            <p:cNvSpPr/>
            <p:nvPr/>
          </p:nvSpPr>
          <p:spPr>
            <a:xfrm>
              <a:off x="1142999" y="3276599"/>
              <a:ext cx="762000" cy="838200"/>
            </a:xfrm>
            <a:custGeom>
              <a:avLst/>
              <a:gdLst/>
              <a:ahLst/>
              <a:cxnLst/>
              <a:rect l="l" t="t" r="r" b="b"/>
              <a:pathLst>
                <a:path w="762000" h="838200">
                  <a:moveTo>
                    <a:pt x="0" y="419100"/>
                  </a:moveTo>
                  <a:lnTo>
                    <a:pt x="2563" y="370224"/>
                  </a:lnTo>
                  <a:lnTo>
                    <a:pt x="10062" y="323004"/>
                  </a:lnTo>
                  <a:lnTo>
                    <a:pt x="22211" y="277754"/>
                  </a:lnTo>
                  <a:lnTo>
                    <a:pt x="38725" y="234790"/>
                  </a:lnTo>
                  <a:lnTo>
                    <a:pt x="59317" y="194425"/>
                  </a:lnTo>
                  <a:lnTo>
                    <a:pt x="83701" y="156974"/>
                  </a:lnTo>
                  <a:lnTo>
                    <a:pt x="111592" y="122751"/>
                  </a:lnTo>
                  <a:lnTo>
                    <a:pt x="142703" y="92071"/>
                  </a:lnTo>
                  <a:lnTo>
                    <a:pt x="176750" y="65248"/>
                  </a:lnTo>
                  <a:lnTo>
                    <a:pt x="213445" y="42597"/>
                  </a:lnTo>
                  <a:lnTo>
                    <a:pt x="252504" y="24432"/>
                  </a:lnTo>
                  <a:lnTo>
                    <a:pt x="293640" y="11068"/>
                  </a:lnTo>
                  <a:lnTo>
                    <a:pt x="336567" y="2819"/>
                  </a:lnTo>
                  <a:lnTo>
                    <a:pt x="380999" y="0"/>
                  </a:lnTo>
                  <a:lnTo>
                    <a:pt x="425432" y="2819"/>
                  </a:lnTo>
                  <a:lnTo>
                    <a:pt x="468359" y="11068"/>
                  </a:lnTo>
                  <a:lnTo>
                    <a:pt x="509495" y="24432"/>
                  </a:lnTo>
                  <a:lnTo>
                    <a:pt x="548554" y="42597"/>
                  </a:lnTo>
                  <a:lnTo>
                    <a:pt x="585249" y="65248"/>
                  </a:lnTo>
                  <a:lnTo>
                    <a:pt x="619295" y="92071"/>
                  </a:lnTo>
                  <a:lnTo>
                    <a:pt x="650407" y="122751"/>
                  </a:lnTo>
                  <a:lnTo>
                    <a:pt x="678298" y="156974"/>
                  </a:lnTo>
                  <a:lnTo>
                    <a:pt x="702682" y="194425"/>
                  </a:lnTo>
                  <a:lnTo>
                    <a:pt x="723274" y="234790"/>
                  </a:lnTo>
                  <a:lnTo>
                    <a:pt x="739787" y="277754"/>
                  </a:lnTo>
                  <a:lnTo>
                    <a:pt x="751937" y="323004"/>
                  </a:lnTo>
                  <a:lnTo>
                    <a:pt x="759436" y="370224"/>
                  </a:lnTo>
                  <a:lnTo>
                    <a:pt x="761999" y="419100"/>
                  </a:lnTo>
                  <a:lnTo>
                    <a:pt x="759436" y="467975"/>
                  </a:lnTo>
                  <a:lnTo>
                    <a:pt x="751937" y="515195"/>
                  </a:lnTo>
                  <a:lnTo>
                    <a:pt x="739787" y="560445"/>
                  </a:lnTo>
                  <a:lnTo>
                    <a:pt x="723274" y="603409"/>
                  </a:lnTo>
                  <a:lnTo>
                    <a:pt x="702682" y="643774"/>
                  </a:lnTo>
                  <a:lnTo>
                    <a:pt x="678298" y="681225"/>
                  </a:lnTo>
                  <a:lnTo>
                    <a:pt x="650407" y="715448"/>
                  </a:lnTo>
                  <a:lnTo>
                    <a:pt x="619295" y="746128"/>
                  </a:lnTo>
                  <a:lnTo>
                    <a:pt x="585249" y="772950"/>
                  </a:lnTo>
                  <a:lnTo>
                    <a:pt x="548554" y="795601"/>
                  </a:lnTo>
                  <a:lnTo>
                    <a:pt x="509495" y="813766"/>
                  </a:lnTo>
                  <a:lnTo>
                    <a:pt x="468359" y="827130"/>
                  </a:lnTo>
                  <a:lnTo>
                    <a:pt x="425432" y="835380"/>
                  </a:lnTo>
                  <a:lnTo>
                    <a:pt x="380999" y="838199"/>
                  </a:lnTo>
                  <a:lnTo>
                    <a:pt x="336567" y="835380"/>
                  </a:lnTo>
                  <a:lnTo>
                    <a:pt x="293640" y="827130"/>
                  </a:lnTo>
                  <a:lnTo>
                    <a:pt x="252504" y="813766"/>
                  </a:lnTo>
                  <a:lnTo>
                    <a:pt x="213445" y="795601"/>
                  </a:lnTo>
                  <a:lnTo>
                    <a:pt x="176750" y="772950"/>
                  </a:lnTo>
                  <a:lnTo>
                    <a:pt x="142703" y="746128"/>
                  </a:lnTo>
                  <a:lnTo>
                    <a:pt x="111592" y="715448"/>
                  </a:lnTo>
                  <a:lnTo>
                    <a:pt x="83701" y="681225"/>
                  </a:lnTo>
                  <a:lnTo>
                    <a:pt x="59317" y="643774"/>
                  </a:lnTo>
                  <a:lnTo>
                    <a:pt x="38725" y="603409"/>
                  </a:lnTo>
                  <a:lnTo>
                    <a:pt x="22211" y="560445"/>
                  </a:lnTo>
                  <a:lnTo>
                    <a:pt x="10062" y="515195"/>
                  </a:lnTo>
                  <a:lnTo>
                    <a:pt x="2563" y="467975"/>
                  </a:lnTo>
                  <a:lnTo>
                    <a:pt x="0" y="419100"/>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2357437"/>
            <a:ext cx="542925" cy="542925"/>
            <a:chOff x="7843835" y="2357437"/>
            <a:chExt cx="542925" cy="542925"/>
          </a:xfrm>
        </p:grpSpPr>
        <p:sp>
          <p:nvSpPr>
            <p:cNvPr id="7" name="object 7"/>
            <p:cNvSpPr/>
            <p:nvPr/>
          </p:nvSpPr>
          <p:spPr>
            <a:xfrm>
              <a:off x="7848598" y="23621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2362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843835" y="1443038"/>
            <a:ext cx="542925" cy="542925"/>
            <a:chOff x="7843835" y="1443038"/>
            <a:chExt cx="542925" cy="542925"/>
          </a:xfrm>
        </p:grpSpPr>
        <p:sp>
          <p:nvSpPr>
            <p:cNvPr id="10" name="object 10"/>
            <p:cNvSpPr/>
            <p:nvPr/>
          </p:nvSpPr>
          <p:spPr>
            <a:xfrm>
              <a:off x="7848598" y="1447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848598" y="1447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7920035" y="3271837"/>
            <a:ext cx="542925" cy="542925"/>
            <a:chOff x="7920035" y="3271837"/>
            <a:chExt cx="542925" cy="542925"/>
          </a:xfrm>
        </p:grpSpPr>
        <p:sp>
          <p:nvSpPr>
            <p:cNvPr id="13" name="object 13"/>
            <p:cNvSpPr/>
            <p:nvPr/>
          </p:nvSpPr>
          <p:spPr>
            <a:xfrm>
              <a:off x="7924798" y="3276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4" name="object 14"/>
            <p:cNvSpPr/>
            <p:nvPr/>
          </p:nvSpPr>
          <p:spPr>
            <a:xfrm>
              <a:off x="7924798" y="3276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7920035" y="4033837"/>
            <a:ext cx="542925" cy="542925"/>
            <a:chOff x="7920035" y="4033837"/>
            <a:chExt cx="542925" cy="542925"/>
          </a:xfrm>
        </p:grpSpPr>
        <p:sp>
          <p:nvSpPr>
            <p:cNvPr id="16" name="object 16"/>
            <p:cNvSpPr/>
            <p:nvPr/>
          </p:nvSpPr>
          <p:spPr>
            <a:xfrm>
              <a:off x="7924798" y="4038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4038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7920035" y="4795837"/>
            <a:ext cx="542925" cy="542925"/>
            <a:chOff x="7920035" y="4795837"/>
            <a:chExt cx="542925" cy="542925"/>
          </a:xfrm>
        </p:grpSpPr>
        <p:sp>
          <p:nvSpPr>
            <p:cNvPr id="19" name="object 19"/>
            <p:cNvSpPr/>
            <p:nvPr/>
          </p:nvSpPr>
          <p:spPr>
            <a:xfrm>
              <a:off x="7924798" y="4800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20" name="object 20"/>
            <p:cNvSpPr/>
            <p:nvPr/>
          </p:nvSpPr>
          <p:spPr>
            <a:xfrm>
              <a:off x="7924798" y="4800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21" name="object 21"/>
          <p:cNvGrpSpPr/>
          <p:nvPr/>
        </p:nvGrpSpPr>
        <p:grpSpPr>
          <a:xfrm>
            <a:off x="7920035" y="5634037"/>
            <a:ext cx="542925" cy="542925"/>
            <a:chOff x="7920035" y="5634037"/>
            <a:chExt cx="542925" cy="542925"/>
          </a:xfrm>
        </p:grpSpPr>
        <p:sp>
          <p:nvSpPr>
            <p:cNvPr id="22" name="object 22"/>
            <p:cNvSpPr/>
            <p:nvPr/>
          </p:nvSpPr>
          <p:spPr>
            <a:xfrm>
              <a:off x="7924798" y="5638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23" name="object 23"/>
            <p:cNvSpPr/>
            <p:nvPr/>
          </p:nvSpPr>
          <p:spPr>
            <a:xfrm>
              <a:off x="7924798" y="5638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24" name="object 24"/>
          <p:cNvPicPr/>
          <p:nvPr/>
        </p:nvPicPr>
        <p:blipFill>
          <a:blip r:embed="rId2" cstate="print"/>
          <a:stretch>
            <a:fillRect/>
          </a:stretch>
        </p:blipFill>
        <p:spPr>
          <a:xfrm>
            <a:off x="7539035" y="1671638"/>
            <a:ext cx="238124" cy="238124"/>
          </a:xfrm>
          <a:prstGeom prst="rect">
            <a:avLst/>
          </a:prstGeom>
        </p:spPr>
      </p:pic>
      <p:pic>
        <p:nvPicPr>
          <p:cNvPr id="25" name="object 25"/>
          <p:cNvPicPr/>
          <p:nvPr/>
        </p:nvPicPr>
        <p:blipFill>
          <a:blip r:embed="rId2" cstate="print"/>
          <a:stretch>
            <a:fillRect/>
          </a:stretch>
        </p:blipFill>
        <p:spPr>
          <a:xfrm>
            <a:off x="7539035" y="2509837"/>
            <a:ext cx="238124" cy="238124"/>
          </a:xfrm>
          <a:prstGeom prst="rect">
            <a:avLst/>
          </a:prstGeom>
        </p:spPr>
      </p:pic>
      <p:pic>
        <p:nvPicPr>
          <p:cNvPr id="26" name="object 26"/>
          <p:cNvPicPr/>
          <p:nvPr/>
        </p:nvPicPr>
        <p:blipFill>
          <a:blip r:embed="rId2" cstate="print"/>
          <a:stretch>
            <a:fillRect/>
          </a:stretch>
        </p:blipFill>
        <p:spPr>
          <a:xfrm>
            <a:off x="7539035" y="3424237"/>
            <a:ext cx="238124" cy="238124"/>
          </a:xfrm>
          <a:prstGeom prst="rect">
            <a:avLst/>
          </a:prstGeom>
        </p:spPr>
      </p:pic>
      <p:pic>
        <p:nvPicPr>
          <p:cNvPr id="27" name="object 27"/>
          <p:cNvPicPr/>
          <p:nvPr/>
        </p:nvPicPr>
        <p:blipFill>
          <a:blip r:embed="rId2" cstate="print"/>
          <a:stretch>
            <a:fillRect/>
          </a:stretch>
        </p:blipFill>
        <p:spPr>
          <a:xfrm>
            <a:off x="7539035" y="4262437"/>
            <a:ext cx="238124" cy="238124"/>
          </a:xfrm>
          <a:prstGeom prst="rect">
            <a:avLst/>
          </a:prstGeom>
        </p:spPr>
      </p:pic>
      <p:pic>
        <p:nvPicPr>
          <p:cNvPr id="28" name="object 28"/>
          <p:cNvPicPr/>
          <p:nvPr/>
        </p:nvPicPr>
        <p:blipFill>
          <a:blip r:embed="rId2" cstate="print"/>
          <a:stretch>
            <a:fillRect/>
          </a:stretch>
        </p:blipFill>
        <p:spPr>
          <a:xfrm>
            <a:off x="7462835" y="4948237"/>
            <a:ext cx="238124" cy="238124"/>
          </a:xfrm>
          <a:prstGeom prst="rect">
            <a:avLst/>
          </a:prstGeom>
        </p:spPr>
      </p:pic>
      <p:pic>
        <p:nvPicPr>
          <p:cNvPr id="29" name="object 29"/>
          <p:cNvPicPr/>
          <p:nvPr/>
        </p:nvPicPr>
        <p:blipFill>
          <a:blip r:embed="rId2" cstate="print"/>
          <a:stretch>
            <a:fillRect/>
          </a:stretch>
        </p:blipFill>
        <p:spPr>
          <a:xfrm>
            <a:off x="7539035" y="5786437"/>
            <a:ext cx="238124" cy="238125"/>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512300" y="223520"/>
            <a:ext cx="4124960" cy="695960"/>
          </a:xfrm>
          <a:prstGeom prst="rect">
            <a:avLst/>
          </a:prstGeom>
        </p:spPr>
        <p:txBody>
          <a:bodyPr vert="horz" wrap="square" lIns="0" tIns="12700" rIns="0" bIns="0" rtlCol="0">
            <a:spAutoFit/>
          </a:bodyPr>
          <a:lstStyle/>
          <a:p>
            <a:pPr marL="12700">
              <a:lnSpc>
                <a:spcPct val="100000"/>
              </a:lnSpc>
              <a:spcBef>
                <a:spcPts val="100"/>
              </a:spcBef>
            </a:pPr>
            <a:r>
              <a:rPr sz="4400" dirty="0"/>
              <a:t>Messy</a:t>
            </a:r>
            <a:r>
              <a:rPr sz="4400" spc="-100" dirty="0"/>
              <a:t> </a:t>
            </a:r>
            <a:r>
              <a:rPr sz="4400" dirty="0"/>
              <a:t>Backyard</a:t>
            </a:r>
            <a:endParaRPr sz="4400"/>
          </a:p>
        </p:txBody>
      </p:sp>
      <p:grpSp>
        <p:nvGrpSpPr>
          <p:cNvPr id="3" name="object 3"/>
          <p:cNvGrpSpPr/>
          <p:nvPr/>
        </p:nvGrpSpPr>
        <p:grpSpPr>
          <a:xfrm>
            <a:off x="7767635" y="1976437"/>
            <a:ext cx="542925" cy="542925"/>
            <a:chOff x="7767635" y="1976437"/>
            <a:chExt cx="542925" cy="542925"/>
          </a:xfrm>
        </p:grpSpPr>
        <p:sp>
          <p:nvSpPr>
            <p:cNvPr id="4" name="object 4"/>
            <p:cNvSpPr/>
            <p:nvPr/>
          </p:nvSpPr>
          <p:spPr>
            <a:xfrm>
              <a:off x="7772398" y="19812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772398" y="1981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767635" y="1062038"/>
            <a:ext cx="542925" cy="542925"/>
            <a:chOff x="7767635" y="1062038"/>
            <a:chExt cx="542925" cy="542925"/>
          </a:xfrm>
        </p:grpSpPr>
        <p:sp>
          <p:nvSpPr>
            <p:cNvPr id="7" name="object 7"/>
            <p:cNvSpPr/>
            <p:nvPr/>
          </p:nvSpPr>
          <p:spPr>
            <a:xfrm>
              <a:off x="7772398" y="1066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772398" y="1066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843835" y="2890837"/>
            <a:ext cx="542925" cy="542925"/>
            <a:chOff x="7843835" y="2890837"/>
            <a:chExt cx="542925" cy="542925"/>
          </a:xfrm>
        </p:grpSpPr>
        <p:sp>
          <p:nvSpPr>
            <p:cNvPr id="10" name="object 10"/>
            <p:cNvSpPr/>
            <p:nvPr/>
          </p:nvSpPr>
          <p:spPr>
            <a:xfrm>
              <a:off x="7848598" y="28955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848598" y="2895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7843835" y="3652837"/>
            <a:ext cx="542925" cy="542925"/>
            <a:chOff x="7843835" y="3652837"/>
            <a:chExt cx="542925" cy="542925"/>
          </a:xfrm>
        </p:grpSpPr>
        <p:sp>
          <p:nvSpPr>
            <p:cNvPr id="13" name="object 13"/>
            <p:cNvSpPr/>
            <p:nvPr/>
          </p:nvSpPr>
          <p:spPr>
            <a:xfrm>
              <a:off x="7848598" y="36576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4" name="object 14"/>
            <p:cNvSpPr/>
            <p:nvPr/>
          </p:nvSpPr>
          <p:spPr>
            <a:xfrm>
              <a:off x="7848598" y="3657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7843835" y="4414837"/>
            <a:ext cx="542925" cy="542925"/>
            <a:chOff x="7843835" y="4414837"/>
            <a:chExt cx="542925" cy="542925"/>
          </a:xfrm>
        </p:grpSpPr>
        <p:sp>
          <p:nvSpPr>
            <p:cNvPr id="16" name="object 16"/>
            <p:cNvSpPr/>
            <p:nvPr/>
          </p:nvSpPr>
          <p:spPr>
            <a:xfrm>
              <a:off x="7848598" y="44195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848598" y="4419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7843835" y="5253037"/>
            <a:ext cx="542925" cy="542925"/>
            <a:chOff x="7843835" y="5253037"/>
            <a:chExt cx="542925" cy="542925"/>
          </a:xfrm>
        </p:grpSpPr>
        <p:sp>
          <p:nvSpPr>
            <p:cNvPr id="19" name="object 19"/>
            <p:cNvSpPr/>
            <p:nvPr/>
          </p:nvSpPr>
          <p:spPr>
            <a:xfrm>
              <a:off x="7848598" y="52578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20" name="object 20"/>
            <p:cNvSpPr/>
            <p:nvPr/>
          </p:nvSpPr>
          <p:spPr>
            <a:xfrm>
              <a:off x="7848598" y="5257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21" name="object 21"/>
          <p:cNvPicPr/>
          <p:nvPr/>
        </p:nvPicPr>
        <p:blipFill>
          <a:blip r:embed="rId2" cstate="print"/>
          <a:stretch>
            <a:fillRect/>
          </a:stretch>
        </p:blipFill>
        <p:spPr>
          <a:xfrm>
            <a:off x="7462835" y="1290637"/>
            <a:ext cx="238124" cy="238125"/>
          </a:xfrm>
          <a:prstGeom prst="rect">
            <a:avLst/>
          </a:prstGeom>
        </p:spPr>
      </p:pic>
      <p:pic>
        <p:nvPicPr>
          <p:cNvPr id="22" name="object 22"/>
          <p:cNvPicPr/>
          <p:nvPr/>
        </p:nvPicPr>
        <p:blipFill>
          <a:blip r:embed="rId2" cstate="print"/>
          <a:stretch>
            <a:fillRect/>
          </a:stretch>
        </p:blipFill>
        <p:spPr>
          <a:xfrm>
            <a:off x="7462835" y="2128837"/>
            <a:ext cx="238124" cy="238124"/>
          </a:xfrm>
          <a:prstGeom prst="rect">
            <a:avLst/>
          </a:prstGeom>
        </p:spPr>
      </p:pic>
      <p:pic>
        <p:nvPicPr>
          <p:cNvPr id="23" name="object 23"/>
          <p:cNvPicPr/>
          <p:nvPr/>
        </p:nvPicPr>
        <p:blipFill>
          <a:blip r:embed="rId2" cstate="print"/>
          <a:stretch>
            <a:fillRect/>
          </a:stretch>
        </p:blipFill>
        <p:spPr>
          <a:xfrm>
            <a:off x="7462835" y="3043237"/>
            <a:ext cx="238124" cy="238124"/>
          </a:xfrm>
          <a:prstGeom prst="rect">
            <a:avLst/>
          </a:prstGeom>
        </p:spPr>
      </p:pic>
      <p:pic>
        <p:nvPicPr>
          <p:cNvPr id="24" name="object 24"/>
          <p:cNvPicPr/>
          <p:nvPr/>
        </p:nvPicPr>
        <p:blipFill>
          <a:blip r:embed="rId2" cstate="print"/>
          <a:stretch>
            <a:fillRect/>
          </a:stretch>
        </p:blipFill>
        <p:spPr>
          <a:xfrm>
            <a:off x="7462835" y="3881437"/>
            <a:ext cx="238124" cy="238124"/>
          </a:xfrm>
          <a:prstGeom prst="rect">
            <a:avLst/>
          </a:prstGeom>
        </p:spPr>
      </p:pic>
      <p:pic>
        <p:nvPicPr>
          <p:cNvPr id="25" name="object 25"/>
          <p:cNvPicPr/>
          <p:nvPr/>
        </p:nvPicPr>
        <p:blipFill>
          <a:blip r:embed="rId2" cstate="print"/>
          <a:stretch>
            <a:fillRect/>
          </a:stretch>
        </p:blipFill>
        <p:spPr>
          <a:xfrm>
            <a:off x="7386635" y="4567237"/>
            <a:ext cx="238124" cy="238124"/>
          </a:xfrm>
          <a:prstGeom prst="rect">
            <a:avLst/>
          </a:prstGeom>
        </p:spPr>
      </p:pic>
      <p:pic>
        <p:nvPicPr>
          <p:cNvPr id="26" name="object 26"/>
          <p:cNvPicPr/>
          <p:nvPr/>
        </p:nvPicPr>
        <p:blipFill>
          <a:blip r:embed="rId2" cstate="print"/>
          <a:stretch>
            <a:fillRect/>
          </a:stretch>
        </p:blipFill>
        <p:spPr>
          <a:xfrm>
            <a:off x="7462835" y="5405437"/>
            <a:ext cx="238124" cy="238124"/>
          </a:xfrm>
          <a:prstGeom prst="rect">
            <a:avLst/>
          </a:prstGeom>
        </p:spPr>
      </p:pic>
      <p:grpSp>
        <p:nvGrpSpPr>
          <p:cNvPr id="27" name="object 27"/>
          <p:cNvGrpSpPr/>
          <p:nvPr/>
        </p:nvGrpSpPr>
        <p:grpSpPr>
          <a:xfrm>
            <a:off x="757237" y="1900237"/>
            <a:ext cx="542925" cy="542925"/>
            <a:chOff x="757237" y="1900237"/>
            <a:chExt cx="542925" cy="542925"/>
          </a:xfrm>
        </p:grpSpPr>
        <p:sp>
          <p:nvSpPr>
            <p:cNvPr id="28" name="object 28"/>
            <p:cNvSpPr/>
            <p:nvPr/>
          </p:nvSpPr>
          <p:spPr>
            <a:xfrm>
              <a:off x="761999" y="1905000"/>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29" name="object 29"/>
            <p:cNvSpPr/>
            <p:nvPr/>
          </p:nvSpPr>
          <p:spPr>
            <a:xfrm>
              <a:off x="761999" y="19050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0" name="object 30"/>
          <p:cNvGrpSpPr/>
          <p:nvPr/>
        </p:nvGrpSpPr>
        <p:grpSpPr>
          <a:xfrm>
            <a:off x="757237" y="985838"/>
            <a:ext cx="542925" cy="542925"/>
            <a:chOff x="757237" y="985838"/>
            <a:chExt cx="542925" cy="542925"/>
          </a:xfrm>
        </p:grpSpPr>
        <p:sp>
          <p:nvSpPr>
            <p:cNvPr id="31" name="object 31"/>
            <p:cNvSpPr/>
            <p:nvPr/>
          </p:nvSpPr>
          <p:spPr>
            <a:xfrm>
              <a:off x="761999" y="990601"/>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32" name="object 32"/>
            <p:cNvSpPr/>
            <p:nvPr/>
          </p:nvSpPr>
          <p:spPr>
            <a:xfrm>
              <a:off x="761999" y="9906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3" name="object 33"/>
          <p:cNvGrpSpPr/>
          <p:nvPr/>
        </p:nvGrpSpPr>
        <p:grpSpPr>
          <a:xfrm>
            <a:off x="681037" y="2814637"/>
            <a:ext cx="542925" cy="542925"/>
            <a:chOff x="681037" y="2814637"/>
            <a:chExt cx="542925" cy="542925"/>
          </a:xfrm>
        </p:grpSpPr>
        <p:sp>
          <p:nvSpPr>
            <p:cNvPr id="34" name="object 34"/>
            <p:cNvSpPr/>
            <p:nvPr/>
          </p:nvSpPr>
          <p:spPr>
            <a:xfrm>
              <a:off x="685799" y="2819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5" name="object 35"/>
            <p:cNvSpPr/>
            <p:nvPr/>
          </p:nvSpPr>
          <p:spPr>
            <a:xfrm>
              <a:off x="685799" y="28193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6" name="object 36"/>
          <p:cNvGrpSpPr/>
          <p:nvPr/>
        </p:nvGrpSpPr>
        <p:grpSpPr>
          <a:xfrm>
            <a:off x="681037" y="3576637"/>
            <a:ext cx="542925" cy="542925"/>
            <a:chOff x="681037" y="3576637"/>
            <a:chExt cx="542925" cy="542925"/>
          </a:xfrm>
        </p:grpSpPr>
        <p:sp>
          <p:nvSpPr>
            <p:cNvPr id="37" name="object 37"/>
            <p:cNvSpPr/>
            <p:nvPr/>
          </p:nvSpPr>
          <p:spPr>
            <a:xfrm>
              <a:off x="685799" y="3581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40"/>
                  </a:lnTo>
                  <a:lnTo>
                    <a:pt x="496987" y="132091"/>
                  </a:lnTo>
                  <a:lnTo>
                    <a:pt x="470675" y="94869"/>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8" name="object 38"/>
            <p:cNvSpPr/>
            <p:nvPr/>
          </p:nvSpPr>
          <p:spPr>
            <a:xfrm>
              <a:off x="685799" y="35813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9" name="object 39"/>
          <p:cNvGrpSpPr/>
          <p:nvPr/>
        </p:nvGrpSpPr>
        <p:grpSpPr>
          <a:xfrm>
            <a:off x="681037" y="4338637"/>
            <a:ext cx="542925" cy="542925"/>
            <a:chOff x="681037" y="4338637"/>
            <a:chExt cx="542925" cy="542925"/>
          </a:xfrm>
        </p:grpSpPr>
        <p:sp>
          <p:nvSpPr>
            <p:cNvPr id="40" name="object 40"/>
            <p:cNvSpPr/>
            <p:nvPr/>
          </p:nvSpPr>
          <p:spPr>
            <a:xfrm>
              <a:off x="685799" y="4343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1" name="object 41"/>
            <p:cNvSpPr/>
            <p:nvPr/>
          </p:nvSpPr>
          <p:spPr>
            <a:xfrm>
              <a:off x="685799" y="43433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2" name="object 42"/>
          <p:cNvGrpSpPr/>
          <p:nvPr/>
        </p:nvGrpSpPr>
        <p:grpSpPr>
          <a:xfrm>
            <a:off x="681037" y="5176837"/>
            <a:ext cx="542925" cy="542925"/>
            <a:chOff x="681037" y="5176837"/>
            <a:chExt cx="542925" cy="542925"/>
          </a:xfrm>
        </p:grpSpPr>
        <p:sp>
          <p:nvSpPr>
            <p:cNvPr id="43" name="object 43"/>
            <p:cNvSpPr/>
            <p:nvPr/>
          </p:nvSpPr>
          <p:spPr>
            <a:xfrm>
              <a:off x="685799" y="5181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2"/>
                  </a:lnTo>
                  <a:lnTo>
                    <a:pt x="266700" y="533399"/>
                  </a:lnTo>
                  <a:lnTo>
                    <a:pt x="314639" y="529102"/>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4" name="object 44"/>
            <p:cNvSpPr/>
            <p:nvPr/>
          </p:nvSpPr>
          <p:spPr>
            <a:xfrm>
              <a:off x="685799" y="5181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45" name="object 45"/>
          <p:cNvPicPr/>
          <p:nvPr/>
        </p:nvPicPr>
        <p:blipFill>
          <a:blip r:embed="rId2" cstate="print"/>
          <a:stretch>
            <a:fillRect/>
          </a:stretch>
        </p:blipFill>
        <p:spPr>
          <a:xfrm>
            <a:off x="1366837" y="1214438"/>
            <a:ext cx="238124" cy="238124"/>
          </a:xfrm>
          <a:prstGeom prst="rect">
            <a:avLst/>
          </a:prstGeom>
        </p:spPr>
      </p:pic>
      <p:pic>
        <p:nvPicPr>
          <p:cNvPr id="46" name="object 46"/>
          <p:cNvPicPr/>
          <p:nvPr/>
        </p:nvPicPr>
        <p:blipFill>
          <a:blip r:embed="rId2" cstate="print"/>
          <a:stretch>
            <a:fillRect/>
          </a:stretch>
        </p:blipFill>
        <p:spPr>
          <a:xfrm>
            <a:off x="1366837" y="2052637"/>
            <a:ext cx="238124" cy="238124"/>
          </a:xfrm>
          <a:prstGeom prst="rect">
            <a:avLst/>
          </a:prstGeom>
        </p:spPr>
      </p:pic>
      <p:pic>
        <p:nvPicPr>
          <p:cNvPr id="47" name="object 47"/>
          <p:cNvPicPr/>
          <p:nvPr/>
        </p:nvPicPr>
        <p:blipFill>
          <a:blip r:embed="rId2" cstate="print"/>
          <a:stretch>
            <a:fillRect/>
          </a:stretch>
        </p:blipFill>
        <p:spPr>
          <a:xfrm>
            <a:off x="1366837" y="2967037"/>
            <a:ext cx="238124" cy="238124"/>
          </a:xfrm>
          <a:prstGeom prst="rect">
            <a:avLst/>
          </a:prstGeom>
        </p:spPr>
      </p:pic>
      <p:pic>
        <p:nvPicPr>
          <p:cNvPr id="48" name="object 48"/>
          <p:cNvPicPr/>
          <p:nvPr/>
        </p:nvPicPr>
        <p:blipFill>
          <a:blip r:embed="rId2" cstate="print"/>
          <a:stretch>
            <a:fillRect/>
          </a:stretch>
        </p:blipFill>
        <p:spPr>
          <a:xfrm>
            <a:off x="1366837" y="3805237"/>
            <a:ext cx="238124" cy="238124"/>
          </a:xfrm>
          <a:prstGeom prst="rect">
            <a:avLst/>
          </a:prstGeom>
        </p:spPr>
      </p:pic>
      <p:pic>
        <p:nvPicPr>
          <p:cNvPr id="49" name="object 49"/>
          <p:cNvPicPr/>
          <p:nvPr/>
        </p:nvPicPr>
        <p:blipFill>
          <a:blip r:embed="rId2" cstate="print"/>
          <a:stretch>
            <a:fillRect/>
          </a:stretch>
        </p:blipFill>
        <p:spPr>
          <a:xfrm>
            <a:off x="1443037" y="4491037"/>
            <a:ext cx="238125" cy="238125"/>
          </a:xfrm>
          <a:prstGeom prst="rect">
            <a:avLst/>
          </a:prstGeom>
        </p:spPr>
      </p:pic>
      <p:pic>
        <p:nvPicPr>
          <p:cNvPr id="50" name="object 50"/>
          <p:cNvPicPr/>
          <p:nvPr/>
        </p:nvPicPr>
        <p:blipFill>
          <a:blip r:embed="rId2" cstate="print"/>
          <a:stretch>
            <a:fillRect/>
          </a:stretch>
        </p:blipFill>
        <p:spPr>
          <a:xfrm>
            <a:off x="1366837" y="5329237"/>
            <a:ext cx="238124" cy="238124"/>
          </a:xfrm>
          <a:prstGeom prst="rect">
            <a:avLst/>
          </a:prstGeom>
        </p:spPr>
      </p:pic>
      <p:sp>
        <p:nvSpPr>
          <p:cNvPr id="51" name="object 51"/>
          <p:cNvSpPr/>
          <p:nvPr/>
        </p:nvSpPr>
        <p:spPr>
          <a:xfrm>
            <a:off x="4724398" y="1295400"/>
            <a:ext cx="0" cy="4343400"/>
          </a:xfrm>
          <a:custGeom>
            <a:avLst/>
            <a:gdLst/>
            <a:ahLst/>
            <a:cxnLst/>
            <a:rect l="l" t="t" r="r" b="b"/>
            <a:pathLst>
              <a:path h="4343400">
                <a:moveTo>
                  <a:pt x="0" y="0"/>
                </a:moveTo>
                <a:lnTo>
                  <a:pt x="1" y="4343398"/>
                </a:lnTo>
              </a:path>
            </a:pathLst>
          </a:custGeom>
          <a:ln w="57149">
            <a:solidFill>
              <a:srgbClr val="000000"/>
            </a:solidFill>
          </a:ln>
        </p:spPr>
        <p:txBody>
          <a:bodyPr wrap="square" lIns="0" tIns="0" rIns="0" bIns="0" rtlCol="0"/>
          <a:lstStyle/>
          <a:p>
            <a:endParaRPr/>
          </a:p>
        </p:txBody>
      </p:sp>
      <p:sp>
        <p:nvSpPr>
          <p:cNvPr id="52" name="object 52"/>
          <p:cNvSpPr txBox="1"/>
          <p:nvPr/>
        </p:nvSpPr>
        <p:spPr>
          <a:xfrm>
            <a:off x="307325" y="5824199"/>
            <a:ext cx="8336280" cy="566420"/>
          </a:xfrm>
          <a:prstGeom prst="rect">
            <a:avLst/>
          </a:prstGeom>
        </p:spPr>
        <p:txBody>
          <a:bodyPr vert="horz" wrap="square" lIns="0" tIns="27940" rIns="0" bIns="0" rtlCol="0">
            <a:spAutoFit/>
          </a:bodyPr>
          <a:lstStyle/>
          <a:p>
            <a:pPr marL="12700" marR="5080">
              <a:lnSpc>
                <a:spcPts val="2100"/>
              </a:lnSpc>
              <a:spcBef>
                <a:spcPts val="220"/>
              </a:spcBef>
            </a:pPr>
            <a:r>
              <a:rPr sz="1800" dirty="0">
                <a:latin typeface="Arial"/>
                <a:cs typeface="Arial"/>
              </a:rPr>
              <a:t>Players and balls divide </a:t>
            </a:r>
            <a:r>
              <a:rPr sz="1800" spc="-5" dirty="0">
                <a:latin typeface="Arial"/>
                <a:cs typeface="Arial"/>
              </a:rPr>
              <a:t>onto </a:t>
            </a:r>
            <a:r>
              <a:rPr sz="1800" dirty="0">
                <a:latin typeface="Arial"/>
                <a:cs typeface="Arial"/>
              </a:rPr>
              <a:t>each side of a “wall” and </a:t>
            </a:r>
            <a:r>
              <a:rPr sz="1800" spc="-5" dirty="0">
                <a:latin typeface="Arial"/>
                <a:cs typeface="Arial"/>
              </a:rPr>
              <a:t>try to </a:t>
            </a:r>
            <a:r>
              <a:rPr sz="1800" dirty="0">
                <a:latin typeface="Arial"/>
                <a:cs typeface="Arial"/>
              </a:rPr>
              <a:t>clear all </a:t>
            </a:r>
            <a:r>
              <a:rPr sz="1800" spc="-5" dirty="0">
                <a:latin typeface="Arial"/>
                <a:cs typeface="Arial"/>
              </a:rPr>
              <a:t>the </a:t>
            </a:r>
            <a:r>
              <a:rPr sz="1800" dirty="0">
                <a:latin typeface="Arial"/>
                <a:cs typeface="Arial"/>
              </a:rPr>
              <a:t>balls </a:t>
            </a:r>
            <a:r>
              <a:rPr sz="1800" spc="-5" dirty="0">
                <a:latin typeface="Arial"/>
                <a:cs typeface="Arial"/>
              </a:rPr>
              <a:t>from </a:t>
            </a:r>
            <a:r>
              <a:rPr sz="1800" spc="-490" dirty="0">
                <a:latin typeface="Arial"/>
                <a:cs typeface="Arial"/>
              </a:rPr>
              <a:t> </a:t>
            </a:r>
            <a:r>
              <a:rPr sz="1800" spc="-5" dirty="0">
                <a:latin typeface="Arial"/>
                <a:cs typeface="Arial"/>
              </a:rPr>
              <a:t>their</a:t>
            </a:r>
            <a:r>
              <a:rPr sz="1800" spc="-10" dirty="0">
                <a:latin typeface="Arial"/>
                <a:cs typeface="Arial"/>
              </a:rPr>
              <a:t> </a:t>
            </a:r>
            <a:r>
              <a:rPr sz="1800" dirty="0">
                <a:latin typeface="Arial"/>
                <a:cs typeface="Arial"/>
              </a:rPr>
              <a:t>side </a:t>
            </a:r>
            <a:r>
              <a:rPr sz="1800" spc="-5" dirty="0">
                <a:latin typeface="Arial"/>
                <a:cs typeface="Arial"/>
              </a:rPr>
              <a:t>onto</a:t>
            </a:r>
            <a:r>
              <a:rPr sz="1800" dirty="0">
                <a:latin typeface="Arial"/>
                <a:cs typeface="Arial"/>
              </a:rPr>
              <a:t> </a:t>
            </a:r>
            <a:r>
              <a:rPr sz="1800" spc="-5" dirty="0">
                <a:latin typeface="Arial"/>
                <a:cs typeface="Arial"/>
              </a:rPr>
              <a:t>the</a:t>
            </a:r>
            <a:r>
              <a:rPr sz="1800" dirty="0">
                <a:latin typeface="Arial"/>
                <a:cs typeface="Arial"/>
              </a:rPr>
              <a:t> </a:t>
            </a:r>
            <a:r>
              <a:rPr sz="1800" spc="-5" dirty="0">
                <a:latin typeface="Arial"/>
                <a:cs typeface="Arial"/>
              </a:rPr>
              <a:t>others.</a:t>
            </a:r>
            <a:endParaRPr sz="1800">
              <a:latin typeface="Arial"/>
              <a:cs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186105" y="299720"/>
            <a:ext cx="4777740" cy="695960"/>
          </a:xfrm>
          <a:prstGeom prst="rect">
            <a:avLst/>
          </a:prstGeom>
        </p:spPr>
        <p:txBody>
          <a:bodyPr vert="horz" wrap="square" lIns="0" tIns="12700" rIns="0" bIns="0" rtlCol="0">
            <a:spAutoFit/>
          </a:bodyPr>
          <a:lstStyle/>
          <a:p>
            <a:pPr marL="12700">
              <a:lnSpc>
                <a:spcPct val="100000"/>
              </a:lnSpc>
              <a:spcBef>
                <a:spcPts val="100"/>
              </a:spcBef>
              <a:tabLst>
                <a:tab pos="3180080" algn="l"/>
              </a:tabLst>
            </a:pPr>
            <a:r>
              <a:rPr sz="4400" dirty="0"/>
              <a:t>Camp </a:t>
            </a:r>
            <a:r>
              <a:rPr sz="4400" spc="-5" dirty="0"/>
              <a:t>T</a:t>
            </a:r>
            <a:r>
              <a:rPr sz="4400" dirty="0"/>
              <a:t>own	Races</a:t>
            </a:r>
            <a:endParaRPr sz="4400"/>
          </a:p>
        </p:txBody>
      </p:sp>
      <p:grpSp>
        <p:nvGrpSpPr>
          <p:cNvPr id="3" name="object 3"/>
          <p:cNvGrpSpPr/>
          <p:nvPr/>
        </p:nvGrpSpPr>
        <p:grpSpPr>
          <a:xfrm>
            <a:off x="7843835" y="2052637"/>
            <a:ext cx="542925" cy="542925"/>
            <a:chOff x="7843835" y="2052637"/>
            <a:chExt cx="542925" cy="542925"/>
          </a:xfrm>
        </p:grpSpPr>
        <p:sp>
          <p:nvSpPr>
            <p:cNvPr id="4" name="object 4"/>
            <p:cNvSpPr/>
            <p:nvPr/>
          </p:nvSpPr>
          <p:spPr>
            <a:xfrm>
              <a:off x="7848598" y="20574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848598" y="20574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1138238"/>
            <a:ext cx="542925" cy="542925"/>
            <a:chOff x="7843835" y="1138238"/>
            <a:chExt cx="542925" cy="542925"/>
          </a:xfrm>
        </p:grpSpPr>
        <p:sp>
          <p:nvSpPr>
            <p:cNvPr id="7" name="object 7"/>
            <p:cNvSpPr/>
            <p:nvPr/>
          </p:nvSpPr>
          <p:spPr>
            <a:xfrm>
              <a:off x="7848598" y="11430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11430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920035" y="990601"/>
            <a:ext cx="643255" cy="5181600"/>
            <a:chOff x="7920035" y="990601"/>
            <a:chExt cx="643255" cy="5181600"/>
          </a:xfrm>
        </p:grpSpPr>
        <p:sp>
          <p:nvSpPr>
            <p:cNvPr id="10" name="object 10"/>
            <p:cNvSpPr/>
            <p:nvPr/>
          </p:nvSpPr>
          <p:spPr>
            <a:xfrm>
              <a:off x="7924798" y="2971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924798" y="2971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2" name="object 12"/>
            <p:cNvSpPr/>
            <p:nvPr/>
          </p:nvSpPr>
          <p:spPr>
            <a:xfrm>
              <a:off x="7924798" y="3733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3" name="object 13"/>
            <p:cNvSpPr/>
            <p:nvPr/>
          </p:nvSpPr>
          <p:spPr>
            <a:xfrm>
              <a:off x="7924798" y="3733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4" name="object 14"/>
            <p:cNvSpPr/>
            <p:nvPr/>
          </p:nvSpPr>
          <p:spPr>
            <a:xfrm>
              <a:off x="7924798" y="4495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5" name="object 15"/>
            <p:cNvSpPr/>
            <p:nvPr/>
          </p:nvSpPr>
          <p:spPr>
            <a:xfrm>
              <a:off x="7924798" y="4495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6" name="object 16"/>
            <p:cNvSpPr/>
            <p:nvPr/>
          </p:nvSpPr>
          <p:spPr>
            <a:xfrm>
              <a:off x="7924798" y="53340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53340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8" name="object 18"/>
            <p:cNvSpPr/>
            <p:nvPr/>
          </p:nvSpPr>
          <p:spPr>
            <a:xfrm>
              <a:off x="8534398" y="990601"/>
              <a:ext cx="0" cy="5181600"/>
            </a:xfrm>
            <a:custGeom>
              <a:avLst/>
              <a:gdLst/>
              <a:ahLst/>
              <a:cxnLst/>
              <a:rect l="l" t="t" r="r" b="b"/>
              <a:pathLst>
                <a:path h="5181600">
                  <a:moveTo>
                    <a:pt x="0" y="0"/>
                  </a:moveTo>
                  <a:lnTo>
                    <a:pt x="0" y="5181598"/>
                  </a:lnTo>
                </a:path>
              </a:pathLst>
            </a:custGeom>
            <a:ln w="57149">
              <a:solidFill>
                <a:srgbClr val="000000"/>
              </a:solidFill>
            </a:ln>
          </p:spPr>
          <p:txBody>
            <a:bodyPr wrap="square" lIns="0" tIns="0" rIns="0" bIns="0" rtlCol="0"/>
            <a:lstStyle/>
            <a:p>
              <a:endParaRPr/>
            </a:p>
          </p:txBody>
        </p:sp>
      </p:grpSp>
      <p:pic>
        <p:nvPicPr>
          <p:cNvPr id="19" name="object 19"/>
          <p:cNvPicPr/>
          <p:nvPr/>
        </p:nvPicPr>
        <p:blipFill>
          <a:blip r:embed="rId2" cstate="print"/>
          <a:stretch>
            <a:fillRect/>
          </a:stretch>
        </p:blipFill>
        <p:spPr>
          <a:xfrm>
            <a:off x="7539035" y="1366838"/>
            <a:ext cx="238124" cy="238125"/>
          </a:xfrm>
          <a:prstGeom prst="rect">
            <a:avLst/>
          </a:prstGeom>
        </p:spPr>
      </p:pic>
      <p:pic>
        <p:nvPicPr>
          <p:cNvPr id="20" name="object 20"/>
          <p:cNvPicPr/>
          <p:nvPr/>
        </p:nvPicPr>
        <p:blipFill>
          <a:blip r:embed="rId2" cstate="print"/>
          <a:stretch>
            <a:fillRect/>
          </a:stretch>
        </p:blipFill>
        <p:spPr>
          <a:xfrm>
            <a:off x="7539035" y="2205037"/>
            <a:ext cx="238124" cy="238124"/>
          </a:xfrm>
          <a:prstGeom prst="rect">
            <a:avLst/>
          </a:prstGeom>
        </p:spPr>
      </p:pic>
      <p:pic>
        <p:nvPicPr>
          <p:cNvPr id="21" name="object 21"/>
          <p:cNvPicPr/>
          <p:nvPr/>
        </p:nvPicPr>
        <p:blipFill>
          <a:blip r:embed="rId2" cstate="print"/>
          <a:stretch>
            <a:fillRect/>
          </a:stretch>
        </p:blipFill>
        <p:spPr>
          <a:xfrm>
            <a:off x="7539035" y="3119437"/>
            <a:ext cx="238124" cy="238124"/>
          </a:xfrm>
          <a:prstGeom prst="rect">
            <a:avLst/>
          </a:prstGeom>
        </p:spPr>
      </p:pic>
      <p:pic>
        <p:nvPicPr>
          <p:cNvPr id="22" name="object 22"/>
          <p:cNvPicPr/>
          <p:nvPr/>
        </p:nvPicPr>
        <p:blipFill>
          <a:blip r:embed="rId2" cstate="print"/>
          <a:stretch>
            <a:fillRect/>
          </a:stretch>
        </p:blipFill>
        <p:spPr>
          <a:xfrm>
            <a:off x="7539035" y="3957637"/>
            <a:ext cx="238124" cy="238124"/>
          </a:xfrm>
          <a:prstGeom prst="rect">
            <a:avLst/>
          </a:prstGeom>
        </p:spPr>
      </p:pic>
      <p:pic>
        <p:nvPicPr>
          <p:cNvPr id="23" name="object 23"/>
          <p:cNvPicPr/>
          <p:nvPr/>
        </p:nvPicPr>
        <p:blipFill>
          <a:blip r:embed="rId2" cstate="print"/>
          <a:stretch>
            <a:fillRect/>
          </a:stretch>
        </p:blipFill>
        <p:spPr>
          <a:xfrm>
            <a:off x="7462835" y="4643437"/>
            <a:ext cx="238124" cy="238124"/>
          </a:xfrm>
          <a:prstGeom prst="rect">
            <a:avLst/>
          </a:prstGeom>
        </p:spPr>
      </p:pic>
      <p:pic>
        <p:nvPicPr>
          <p:cNvPr id="24" name="object 24"/>
          <p:cNvPicPr/>
          <p:nvPr/>
        </p:nvPicPr>
        <p:blipFill>
          <a:blip r:embed="rId2" cstate="print"/>
          <a:stretch>
            <a:fillRect/>
          </a:stretch>
        </p:blipFill>
        <p:spPr>
          <a:xfrm>
            <a:off x="7539035" y="5481637"/>
            <a:ext cx="238124" cy="238124"/>
          </a:xfrm>
          <a:prstGeom prst="rect">
            <a:avLst/>
          </a:prstGeom>
        </p:spPr>
      </p:pic>
      <p:sp>
        <p:nvSpPr>
          <p:cNvPr id="25" name="object 25"/>
          <p:cNvSpPr/>
          <p:nvPr/>
        </p:nvSpPr>
        <p:spPr>
          <a:xfrm>
            <a:off x="609600" y="1295400"/>
            <a:ext cx="0" cy="4800600"/>
          </a:xfrm>
          <a:custGeom>
            <a:avLst/>
            <a:gdLst/>
            <a:ahLst/>
            <a:cxnLst/>
            <a:rect l="l" t="t" r="r" b="b"/>
            <a:pathLst>
              <a:path h="4800600">
                <a:moveTo>
                  <a:pt x="0" y="0"/>
                </a:moveTo>
                <a:lnTo>
                  <a:pt x="1" y="4800598"/>
                </a:lnTo>
              </a:path>
            </a:pathLst>
          </a:custGeom>
          <a:ln w="57149">
            <a:solidFill>
              <a:srgbClr val="000000"/>
            </a:solidFill>
          </a:ln>
        </p:spPr>
        <p:txBody>
          <a:bodyPr wrap="square" lIns="0" tIns="0" rIns="0" bIns="0" rtlCol="0"/>
          <a:lstStyle/>
          <a:p>
            <a:endParaRPr/>
          </a:p>
        </p:txBody>
      </p:sp>
      <p:grpSp>
        <p:nvGrpSpPr>
          <p:cNvPr id="26" name="object 26"/>
          <p:cNvGrpSpPr/>
          <p:nvPr/>
        </p:nvGrpSpPr>
        <p:grpSpPr>
          <a:xfrm>
            <a:off x="287338" y="2955925"/>
            <a:ext cx="171450" cy="1176655"/>
            <a:chOff x="287338" y="2955925"/>
            <a:chExt cx="171450" cy="1176655"/>
          </a:xfrm>
        </p:grpSpPr>
        <p:sp>
          <p:nvSpPr>
            <p:cNvPr id="27" name="object 27"/>
            <p:cNvSpPr/>
            <p:nvPr/>
          </p:nvSpPr>
          <p:spPr>
            <a:xfrm>
              <a:off x="306388" y="297179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28" name="object 28"/>
            <p:cNvSpPr/>
            <p:nvPr/>
          </p:nvSpPr>
          <p:spPr>
            <a:xfrm>
              <a:off x="304799" y="4113212"/>
              <a:ext cx="152400" cy="0"/>
            </a:xfrm>
            <a:custGeom>
              <a:avLst/>
              <a:gdLst/>
              <a:ahLst/>
              <a:cxnLst/>
              <a:rect l="l" t="t" r="r" b="b"/>
              <a:pathLst>
                <a:path w="152400">
                  <a:moveTo>
                    <a:pt x="0" y="0"/>
                  </a:moveTo>
                  <a:lnTo>
                    <a:pt x="152398" y="0"/>
                  </a:lnTo>
                </a:path>
              </a:pathLst>
            </a:custGeom>
            <a:ln w="38099">
              <a:solidFill>
                <a:srgbClr val="000000"/>
              </a:solidFill>
            </a:ln>
          </p:spPr>
          <p:txBody>
            <a:bodyPr wrap="square" lIns="0" tIns="0" rIns="0" bIns="0" rtlCol="0"/>
            <a:lstStyle/>
            <a:p>
              <a:endParaRPr/>
            </a:p>
          </p:txBody>
        </p:sp>
        <p:sp>
          <p:nvSpPr>
            <p:cNvPr id="29" name="object 29"/>
            <p:cNvSpPr/>
            <p:nvPr/>
          </p:nvSpPr>
          <p:spPr>
            <a:xfrm>
              <a:off x="306388" y="2974974"/>
              <a:ext cx="152400" cy="0"/>
            </a:xfrm>
            <a:custGeom>
              <a:avLst/>
              <a:gdLst/>
              <a:ahLst/>
              <a:cxnLst/>
              <a:rect l="l" t="t" r="r" b="b"/>
              <a:pathLst>
                <a:path w="152400">
                  <a:moveTo>
                    <a:pt x="0" y="0"/>
                  </a:moveTo>
                  <a:lnTo>
                    <a:pt x="152398" y="1"/>
                  </a:lnTo>
                </a:path>
              </a:pathLst>
            </a:custGeom>
            <a:ln w="38099">
              <a:solidFill>
                <a:srgbClr val="000000"/>
              </a:solidFill>
            </a:ln>
          </p:spPr>
          <p:txBody>
            <a:bodyPr wrap="square" lIns="0" tIns="0" rIns="0" bIns="0" rtlCol="0"/>
            <a:lstStyle/>
            <a:p>
              <a:endParaRPr/>
            </a:p>
          </p:txBody>
        </p:sp>
      </p:grpSp>
      <p:grpSp>
        <p:nvGrpSpPr>
          <p:cNvPr id="30" name="object 30"/>
          <p:cNvGrpSpPr/>
          <p:nvPr/>
        </p:nvGrpSpPr>
        <p:grpSpPr>
          <a:xfrm>
            <a:off x="8686798" y="2936875"/>
            <a:ext cx="171450" cy="1176655"/>
            <a:chOff x="8686798" y="2936875"/>
            <a:chExt cx="171450" cy="1176655"/>
          </a:xfrm>
        </p:grpSpPr>
        <p:sp>
          <p:nvSpPr>
            <p:cNvPr id="31" name="object 31"/>
            <p:cNvSpPr/>
            <p:nvPr/>
          </p:nvSpPr>
          <p:spPr>
            <a:xfrm>
              <a:off x="8839196" y="295274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32" name="object 32"/>
            <p:cNvSpPr/>
            <p:nvPr/>
          </p:nvSpPr>
          <p:spPr>
            <a:xfrm>
              <a:off x="8688387" y="4094162"/>
              <a:ext cx="152400" cy="0"/>
            </a:xfrm>
            <a:custGeom>
              <a:avLst/>
              <a:gdLst/>
              <a:ahLst/>
              <a:cxnLst/>
              <a:rect l="l" t="t" r="r" b="b"/>
              <a:pathLst>
                <a:path w="152400">
                  <a:moveTo>
                    <a:pt x="152399" y="0"/>
                  </a:moveTo>
                  <a:lnTo>
                    <a:pt x="0" y="0"/>
                  </a:lnTo>
                </a:path>
              </a:pathLst>
            </a:custGeom>
            <a:ln w="38099">
              <a:solidFill>
                <a:srgbClr val="000000"/>
              </a:solidFill>
            </a:ln>
          </p:spPr>
          <p:txBody>
            <a:bodyPr wrap="square" lIns="0" tIns="0" rIns="0" bIns="0" rtlCol="0"/>
            <a:lstStyle/>
            <a:p>
              <a:endParaRPr/>
            </a:p>
          </p:txBody>
        </p:sp>
        <p:sp>
          <p:nvSpPr>
            <p:cNvPr id="33" name="object 33"/>
            <p:cNvSpPr/>
            <p:nvPr/>
          </p:nvSpPr>
          <p:spPr>
            <a:xfrm>
              <a:off x="8686798" y="2955924"/>
              <a:ext cx="152400" cy="0"/>
            </a:xfrm>
            <a:custGeom>
              <a:avLst/>
              <a:gdLst/>
              <a:ahLst/>
              <a:cxnLst/>
              <a:rect l="l" t="t" r="r" b="b"/>
              <a:pathLst>
                <a:path w="152400">
                  <a:moveTo>
                    <a:pt x="152399" y="0"/>
                  </a:moveTo>
                  <a:lnTo>
                    <a:pt x="0" y="1"/>
                  </a:lnTo>
                </a:path>
              </a:pathLst>
            </a:custGeom>
            <a:ln w="38099">
              <a:solidFill>
                <a:srgbClr val="000000"/>
              </a:solidFill>
            </a:ln>
          </p:spPr>
          <p:txBody>
            <a:bodyPr wrap="square" lIns="0" tIns="0" rIns="0" bIns="0" rtlCol="0"/>
            <a:lstStyle/>
            <a:p>
              <a:endParaRPr/>
            </a:p>
          </p:txBody>
        </p:sp>
      </p:grpSp>
      <p:sp>
        <p:nvSpPr>
          <p:cNvPr id="34" name="object 34"/>
          <p:cNvSpPr txBox="1"/>
          <p:nvPr/>
        </p:nvSpPr>
        <p:spPr>
          <a:xfrm>
            <a:off x="1374124" y="6205200"/>
            <a:ext cx="4473575"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Players</a:t>
            </a:r>
            <a:r>
              <a:rPr sz="1800" spc="-15" dirty="0">
                <a:latin typeface="Arial"/>
                <a:cs typeface="Arial"/>
              </a:rPr>
              <a:t> </a:t>
            </a:r>
            <a:r>
              <a:rPr sz="1800" dirty="0">
                <a:latin typeface="Arial"/>
                <a:cs typeface="Arial"/>
              </a:rPr>
              <a:t>race</a:t>
            </a:r>
            <a:r>
              <a:rPr sz="1800" spc="-5" dirty="0">
                <a:latin typeface="Arial"/>
                <a:cs typeface="Arial"/>
              </a:rPr>
              <a:t> </a:t>
            </a:r>
            <a:r>
              <a:rPr sz="1800" dirty="0">
                <a:latin typeface="Arial"/>
                <a:cs typeface="Arial"/>
              </a:rPr>
              <a:t>dribbing</a:t>
            </a:r>
            <a:r>
              <a:rPr sz="1800" spc="-5" dirty="0">
                <a:latin typeface="Arial"/>
                <a:cs typeface="Arial"/>
              </a:rPr>
              <a:t> their</a:t>
            </a:r>
            <a:r>
              <a:rPr sz="1800" spc="-10" dirty="0">
                <a:latin typeface="Arial"/>
                <a:cs typeface="Arial"/>
              </a:rPr>
              <a:t> </a:t>
            </a:r>
            <a:r>
              <a:rPr sz="1800" dirty="0">
                <a:latin typeface="Arial"/>
                <a:cs typeface="Arial"/>
              </a:rPr>
              <a:t>balls</a:t>
            </a:r>
            <a:r>
              <a:rPr sz="1800" spc="-10" dirty="0">
                <a:latin typeface="Arial"/>
                <a:cs typeface="Arial"/>
              </a:rPr>
              <a:t> </a:t>
            </a:r>
            <a:r>
              <a:rPr sz="1800" spc="-5" dirty="0">
                <a:latin typeface="Arial"/>
                <a:cs typeface="Arial"/>
              </a:rPr>
              <a:t>into the net.</a:t>
            </a:r>
            <a:endParaRPr sz="1800">
              <a:latin typeface="Arial"/>
              <a:cs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232082" y="299720"/>
            <a:ext cx="4685665" cy="1120820"/>
          </a:xfrm>
          <a:prstGeom prst="rect">
            <a:avLst/>
          </a:prstGeom>
        </p:spPr>
        <p:txBody>
          <a:bodyPr vert="horz" wrap="square" lIns="0" tIns="12700" rIns="0" bIns="0" rtlCol="0">
            <a:spAutoFit/>
          </a:bodyPr>
          <a:lstStyle/>
          <a:p>
            <a:pPr marL="12700">
              <a:lnSpc>
                <a:spcPct val="100000"/>
              </a:lnSpc>
              <a:spcBef>
                <a:spcPts val="100"/>
              </a:spcBef>
              <a:tabLst>
                <a:tab pos="2559685" algn="l"/>
              </a:tabLst>
            </a:pPr>
            <a:r>
              <a:rPr lang="en-US" sz="4400" dirty="0"/>
              <a:t>Sharks &amp; Minnows</a:t>
            </a:r>
            <a:br>
              <a:rPr lang="en-US" sz="4400" dirty="0"/>
            </a:br>
            <a:r>
              <a:rPr lang="en-US" sz="2800" dirty="0"/>
              <a:t>(or Superheroes &amp; Villains)</a:t>
            </a:r>
            <a:endParaRPr sz="4400" dirty="0"/>
          </a:p>
        </p:txBody>
      </p:sp>
      <p:grpSp>
        <p:nvGrpSpPr>
          <p:cNvPr id="3" name="object 3"/>
          <p:cNvGrpSpPr/>
          <p:nvPr/>
        </p:nvGrpSpPr>
        <p:grpSpPr>
          <a:xfrm>
            <a:off x="7843835" y="1595437"/>
            <a:ext cx="542925" cy="542925"/>
            <a:chOff x="7843835" y="1595437"/>
            <a:chExt cx="542925" cy="542925"/>
          </a:xfrm>
        </p:grpSpPr>
        <p:sp>
          <p:nvSpPr>
            <p:cNvPr id="4" name="object 4"/>
            <p:cNvSpPr/>
            <p:nvPr/>
          </p:nvSpPr>
          <p:spPr>
            <a:xfrm>
              <a:off x="7848598" y="16002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848598" y="1600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681039"/>
            <a:ext cx="542925" cy="542925"/>
            <a:chOff x="7843835" y="681039"/>
            <a:chExt cx="542925" cy="542925"/>
          </a:xfrm>
        </p:grpSpPr>
        <p:sp>
          <p:nvSpPr>
            <p:cNvPr id="7" name="object 7"/>
            <p:cNvSpPr/>
            <p:nvPr/>
          </p:nvSpPr>
          <p:spPr>
            <a:xfrm>
              <a:off x="7848598" y="685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685801"/>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920035" y="533401"/>
            <a:ext cx="643255" cy="5181600"/>
            <a:chOff x="7920035" y="533401"/>
            <a:chExt cx="643255" cy="5181600"/>
          </a:xfrm>
        </p:grpSpPr>
        <p:sp>
          <p:nvSpPr>
            <p:cNvPr id="10" name="object 10"/>
            <p:cNvSpPr/>
            <p:nvPr/>
          </p:nvSpPr>
          <p:spPr>
            <a:xfrm>
              <a:off x="7924798" y="2514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924798" y="2514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2" name="object 12"/>
            <p:cNvSpPr/>
            <p:nvPr/>
          </p:nvSpPr>
          <p:spPr>
            <a:xfrm>
              <a:off x="7924798" y="3276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3" name="object 13"/>
            <p:cNvSpPr/>
            <p:nvPr/>
          </p:nvSpPr>
          <p:spPr>
            <a:xfrm>
              <a:off x="7924798" y="3276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4" name="object 14"/>
            <p:cNvSpPr/>
            <p:nvPr/>
          </p:nvSpPr>
          <p:spPr>
            <a:xfrm>
              <a:off x="7924798" y="4038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5" name="object 15"/>
            <p:cNvSpPr/>
            <p:nvPr/>
          </p:nvSpPr>
          <p:spPr>
            <a:xfrm>
              <a:off x="7924798" y="4038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6" name="object 16"/>
            <p:cNvSpPr/>
            <p:nvPr/>
          </p:nvSpPr>
          <p:spPr>
            <a:xfrm>
              <a:off x="7924798" y="4876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48768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sp>
          <p:nvSpPr>
            <p:cNvPr id="18" name="object 18"/>
            <p:cNvSpPr/>
            <p:nvPr/>
          </p:nvSpPr>
          <p:spPr>
            <a:xfrm>
              <a:off x="8534398" y="533401"/>
              <a:ext cx="0" cy="5181600"/>
            </a:xfrm>
            <a:custGeom>
              <a:avLst/>
              <a:gdLst/>
              <a:ahLst/>
              <a:cxnLst/>
              <a:rect l="l" t="t" r="r" b="b"/>
              <a:pathLst>
                <a:path h="5181600">
                  <a:moveTo>
                    <a:pt x="0" y="0"/>
                  </a:moveTo>
                  <a:lnTo>
                    <a:pt x="0" y="5181598"/>
                  </a:lnTo>
                </a:path>
              </a:pathLst>
            </a:custGeom>
            <a:ln w="57149">
              <a:solidFill>
                <a:srgbClr val="000000"/>
              </a:solidFill>
            </a:ln>
          </p:spPr>
          <p:txBody>
            <a:bodyPr wrap="square" lIns="0" tIns="0" rIns="0" bIns="0" rtlCol="0"/>
            <a:lstStyle/>
            <a:p>
              <a:endParaRPr/>
            </a:p>
          </p:txBody>
        </p:sp>
      </p:grpSp>
      <p:pic>
        <p:nvPicPr>
          <p:cNvPr id="19" name="object 19"/>
          <p:cNvPicPr/>
          <p:nvPr/>
        </p:nvPicPr>
        <p:blipFill>
          <a:blip r:embed="rId2" cstate="print"/>
          <a:stretch>
            <a:fillRect/>
          </a:stretch>
        </p:blipFill>
        <p:spPr>
          <a:xfrm>
            <a:off x="7539035" y="909638"/>
            <a:ext cx="238124" cy="238124"/>
          </a:xfrm>
          <a:prstGeom prst="rect">
            <a:avLst/>
          </a:prstGeom>
        </p:spPr>
      </p:pic>
      <p:pic>
        <p:nvPicPr>
          <p:cNvPr id="20" name="object 20"/>
          <p:cNvPicPr/>
          <p:nvPr/>
        </p:nvPicPr>
        <p:blipFill>
          <a:blip r:embed="rId2" cstate="print"/>
          <a:stretch>
            <a:fillRect/>
          </a:stretch>
        </p:blipFill>
        <p:spPr>
          <a:xfrm>
            <a:off x="7539035" y="1747837"/>
            <a:ext cx="238124" cy="238124"/>
          </a:xfrm>
          <a:prstGeom prst="rect">
            <a:avLst/>
          </a:prstGeom>
        </p:spPr>
      </p:pic>
      <p:pic>
        <p:nvPicPr>
          <p:cNvPr id="21" name="object 21"/>
          <p:cNvPicPr/>
          <p:nvPr/>
        </p:nvPicPr>
        <p:blipFill>
          <a:blip r:embed="rId2" cstate="print"/>
          <a:stretch>
            <a:fillRect/>
          </a:stretch>
        </p:blipFill>
        <p:spPr>
          <a:xfrm>
            <a:off x="7539035" y="2662237"/>
            <a:ext cx="238124" cy="238124"/>
          </a:xfrm>
          <a:prstGeom prst="rect">
            <a:avLst/>
          </a:prstGeom>
        </p:spPr>
      </p:pic>
      <p:pic>
        <p:nvPicPr>
          <p:cNvPr id="22" name="object 22"/>
          <p:cNvPicPr/>
          <p:nvPr/>
        </p:nvPicPr>
        <p:blipFill>
          <a:blip r:embed="rId2" cstate="print"/>
          <a:stretch>
            <a:fillRect/>
          </a:stretch>
        </p:blipFill>
        <p:spPr>
          <a:xfrm>
            <a:off x="7539035" y="3500437"/>
            <a:ext cx="238124" cy="238125"/>
          </a:xfrm>
          <a:prstGeom prst="rect">
            <a:avLst/>
          </a:prstGeom>
        </p:spPr>
      </p:pic>
      <p:pic>
        <p:nvPicPr>
          <p:cNvPr id="23" name="object 23"/>
          <p:cNvPicPr/>
          <p:nvPr/>
        </p:nvPicPr>
        <p:blipFill>
          <a:blip r:embed="rId2" cstate="print"/>
          <a:stretch>
            <a:fillRect/>
          </a:stretch>
        </p:blipFill>
        <p:spPr>
          <a:xfrm>
            <a:off x="7462835" y="4186237"/>
            <a:ext cx="238124" cy="238125"/>
          </a:xfrm>
          <a:prstGeom prst="rect">
            <a:avLst/>
          </a:prstGeom>
        </p:spPr>
      </p:pic>
      <p:pic>
        <p:nvPicPr>
          <p:cNvPr id="24" name="object 24"/>
          <p:cNvPicPr/>
          <p:nvPr/>
        </p:nvPicPr>
        <p:blipFill>
          <a:blip r:embed="rId2" cstate="print"/>
          <a:stretch>
            <a:fillRect/>
          </a:stretch>
        </p:blipFill>
        <p:spPr>
          <a:xfrm>
            <a:off x="7539035" y="5024437"/>
            <a:ext cx="238124" cy="238124"/>
          </a:xfrm>
          <a:prstGeom prst="rect">
            <a:avLst/>
          </a:prstGeom>
        </p:spPr>
      </p:pic>
      <p:sp>
        <p:nvSpPr>
          <p:cNvPr id="25" name="object 25"/>
          <p:cNvSpPr/>
          <p:nvPr/>
        </p:nvSpPr>
        <p:spPr>
          <a:xfrm>
            <a:off x="3581400" y="30480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26" name="object 26"/>
          <p:cNvSpPr/>
          <p:nvPr/>
        </p:nvSpPr>
        <p:spPr>
          <a:xfrm>
            <a:off x="3581400" y="3886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27" name="object 27"/>
          <p:cNvSpPr/>
          <p:nvPr/>
        </p:nvSpPr>
        <p:spPr>
          <a:xfrm>
            <a:off x="609600" y="609601"/>
            <a:ext cx="0" cy="4876800"/>
          </a:xfrm>
          <a:custGeom>
            <a:avLst/>
            <a:gdLst/>
            <a:ahLst/>
            <a:cxnLst/>
            <a:rect l="l" t="t" r="r" b="b"/>
            <a:pathLst>
              <a:path h="4876800">
                <a:moveTo>
                  <a:pt x="0" y="0"/>
                </a:moveTo>
                <a:lnTo>
                  <a:pt x="1" y="4876797"/>
                </a:lnTo>
              </a:path>
            </a:pathLst>
          </a:custGeom>
          <a:ln w="57149">
            <a:solidFill>
              <a:srgbClr val="000000"/>
            </a:solidFill>
          </a:ln>
        </p:spPr>
        <p:txBody>
          <a:bodyPr wrap="square" lIns="0" tIns="0" rIns="0" bIns="0" rtlCol="0"/>
          <a:lstStyle/>
          <a:p>
            <a:endParaRPr/>
          </a:p>
        </p:txBody>
      </p:sp>
      <p:sp>
        <p:nvSpPr>
          <p:cNvPr id="28" name="object 28"/>
          <p:cNvSpPr txBox="1"/>
          <p:nvPr/>
        </p:nvSpPr>
        <p:spPr>
          <a:xfrm>
            <a:off x="308610" y="5441971"/>
            <a:ext cx="8526780" cy="1374735"/>
          </a:xfrm>
          <a:prstGeom prst="rect">
            <a:avLst/>
          </a:prstGeom>
        </p:spPr>
        <p:txBody>
          <a:bodyPr vert="horz" wrap="square" lIns="0" tIns="27940" rIns="0" bIns="0" rtlCol="0">
            <a:spAutoFit/>
          </a:bodyPr>
          <a:lstStyle/>
          <a:p>
            <a:pPr marL="12700" marR="5080">
              <a:lnSpc>
                <a:spcPts val="2100"/>
              </a:lnSpc>
              <a:spcBef>
                <a:spcPts val="220"/>
              </a:spcBef>
            </a:pPr>
            <a:r>
              <a:rPr lang="en-US" sz="1800" spc="-5" dirty="0">
                <a:latin typeface="Arial"/>
                <a:cs typeface="Arial"/>
              </a:rPr>
              <a:t>Coaches are “sharks” </a:t>
            </a:r>
            <a:r>
              <a:rPr sz="1800" dirty="0">
                <a:latin typeface="Arial"/>
                <a:cs typeface="Arial"/>
              </a:rPr>
              <a:t>in </a:t>
            </a:r>
            <a:r>
              <a:rPr sz="1800" spc="-5" dirty="0">
                <a:latin typeface="Arial"/>
                <a:cs typeface="Arial"/>
              </a:rPr>
              <a:t>the </a:t>
            </a:r>
            <a:r>
              <a:rPr sz="1800" dirty="0">
                <a:latin typeface="Arial"/>
                <a:cs typeface="Arial"/>
              </a:rPr>
              <a:t>middle, while </a:t>
            </a:r>
            <a:r>
              <a:rPr sz="1800" spc="-5" dirty="0">
                <a:latin typeface="Arial"/>
                <a:cs typeface="Arial"/>
              </a:rPr>
              <a:t>the </a:t>
            </a:r>
            <a:r>
              <a:rPr sz="1800" dirty="0">
                <a:latin typeface="Arial"/>
                <a:cs typeface="Arial"/>
              </a:rPr>
              <a:t>“</a:t>
            </a:r>
            <a:r>
              <a:rPr lang="en-US" sz="1800" dirty="0">
                <a:latin typeface="Arial"/>
                <a:cs typeface="Arial"/>
              </a:rPr>
              <a:t>minnows</a:t>
            </a:r>
            <a:r>
              <a:rPr sz="1800" dirty="0">
                <a:latin typeface="Arial"/>
                <a:cs typeface="Arial"/>
              </a:rPr>
              <a:t>” dribble </a:t>
            </a:r>
            <a:r>
              <a:rPr sz="1800" spc="-5" dirty="0">
                <a:latin typeface="Arial"/>
                <a:cs typeface="Arial"/>
              </a:rPr>
              <a:t>their </a:t>
            </a:r>
            <a:r>
              <a:rPr lang="en-US" sz="1800" dirty="0">
                <a:latin typeface="Arial"/>
                <a:cs typeface="Arial"/>
              </a:rPr>
              <a:t>balls</a:t>
            </a:r>
            <a:r>
              <a:rPr sz="1800" dirty="0">
                <a:latin typeface="Arial"/>
                <a:cs typeface="Arial"/>
              </a:rPr>
              <a:t> </a:t>
            </a:r>
            <a:r>
              <a:rPr sz="1800" spc="-490" dirty="0">
                <a:latin typeface="Arial"/>
                <a:cs typeface="Arial"/>
              </a:rPr>
              <a:t> </a:t>
            </a:r>
            <a:r>
              <a:rPr sz="1800" dirty="0">
                <a:latin typeface="Arial"/>
                <a:cs typeface="Arial"/>
              </a:rPr>
              <a:t>across</a:t>
            </a:r>
            <a:r>
              <a:rPr sz="1800" spc="-5" dirty="0">
                <a:latin typeface="Arial"/>
                <a:cs typeface="Arial"/>
              </a:rPr>
              <a:t> the</a:t>
            </a:r>
            <a:r>
              <a:rPr sz="1800" spc="5" dirty="0">
                <a:latin typeface="Arial"/>
                <a:cs typeface="Arial"/>
              </a:rPr>
              <a:t> </a:t>
            </a:r>
            <a:r>
              <a:rPr sz="1800" spc="-5" dirty="0">
                <a:latin typeface="Arial"/>
                <a:cs typeface="Arial"/>
              </a:rPr>
              <a:t>opposite</a:t>
            </a:r>
            <a:r>
              <a:rPr sz="1800" dirty="0">
                <a:latin typeface="Arial"/>
                <a:cs typeface="Arial"/>
              </a:rPr>
              <a:t> line</a:t>
            </a:r>
            <a:r>
              <a:rPr sz="1800" spc="5" dirty="0">
                <a:latin typeface="Arial"/>
                <a:cs typeface="Arial"/>
              </a:rPr>
              <a:t> </a:t>
            </a:r>
            <a:r>
              <a:rPr sz="1800" spc="-5" dirty="0">
                <a:latin typeface="Arial"/>
                <a:cs typeface="Arial"/>
              </a:rPr>
              <a:t>before</a:t>
            </a:r>
            <a:r>
              <a:rPr sz="1800" dirty="0">
                <a:latin typeface="Arial"/>
                <a:cs typeface="Arial"/>
              </a:rPr>
              <a:t> </a:t>
            </a:r>
            <a:r>
              <a:rPr sz="1800" spc="-5" dirty="0">
                <a:latin typeface="Arial"/>
                <a:cs typeface="Arial"/>
              </a:rPr>
              <a:t>the</a:t>
            </a:r>
            <a:r>
              <a:rPr sz="1800" spc="5" dirty="0">
                <a:latin typeface="Arial"/>
                <a:cs typeface="Arial"/>
              </a:rPr>
              <a:t> </a:t>
            </a:r>
            <a:r>
              <a:rPr lang="en-US" sz="1800" dirty="0">
                <a:latin typeface="Arial"/>
                <a:cs typeface="Arial"/>
              </a:rPr>
              <a:t>sharks</a:t>
            </a:r>
            <a:r>
              <a:rPr sz="1800" spc="-5" dirty="0">
                <a:latin typeface="Arial"/>
                <a:cs typeface="Arial"/>
              </a:rPr>
              <a:t> try</a:t>
            </a:r>
            <a:r>
              <a:rPr sz="1800" dirty="0">
                <a:latin typeface="Arial"/>
                <a:cs typeface="Arial"/>
              </a:rPr>
              <a:t> </a:t>
            </a:r>
            <a:r>
              <a:rPr lang="en-US" dirty="0">
                <a:latin typeface="Arial"/>
                <a:cs typeface="Arial"/>
              </a:rPr>
              <a:t>to kick </a:t>
            </a:r>
            <a:r>
              <a:rPr sz="1800" spc="-5" dirty="0">
                <a:latin typeface="Arial"/>
                <a:cs typeface="Arial"/>
              </a:rPr>
              <a:t>the</a:t>
            </a:r>
            <a:r>
              <a:rPr sz="1800" dirty="0">
                <a:latin typeface="Arial"/>
                <a:cs typeface="Arial"/>
              </a:rPr>
              <a:t> </a:t>
            </a:r>
            <a:r>
              <a:rPr lang="en-US" sz="1800" dirty="0">
                <a:latin typeface="Arial"/>
                <a:cs typeface="Arial"/>
              </a:rPr>
              <a:t>ball</a:t>
            </a:r>
            <a:r>
              <a:rPr sz="1800" dirty="0">
                <a:latin typeface="Arial"/>
                <a:cs typeface="Arial"/>
              </a:rPr>
              <a:t> away</a:t>
            </a:r>
            <a:r>
              <a:rPr sz="1800" spc="-5" dirty="0">
                <a:latin typeface="Arial"/>
                <a:cs typeface="Arial"/>
              </a:rPr>
              <a:t> from</a:t>
            </a:r>
            <a:r>
              <a:rPr sz="1800" dirty="0">
                <a:latin typeface="Arial"/>
                <a:cs typeface="Arial"/>
              </a:rPr>
              <a:t> </a:t>
            </a:r>
            <a:r>
              <a:rPr sz="1800" spc="-5" dirty="0">
                <a:latin typeface="Arial"/>
                <a:cs typeface="Arial"/>
              </a:rPr>
              <a:t>them.</a:t>
            </a:r>
            <a:r>
              <a:rPr lang="en-US" sz="1800" spc="-5" dirty="0">
                <a:latin typeface="Arial"/>
                <a:cs typeface="Arial"/>
              </a:rPr>
              <a:t> The minnows then become sharks when they lose their ball. Note younger children may have trouble with this or may prefer to be the ‘shark’ with the coaches the minnows (though the roles are the same), or </a:t>
            </a:r>
            <a:r>
              <a:rPr lang="en-US" sz="1800" spc="-5">
                <a:latin typeface="Arial"/>
                <a:cs typeface="Arial"/>
              </a:rPr>
              <a:t>try renaming </a:t>
            </a:r>
            <a:r>
              <a:rPr lang="en-US" sz="1800" spc="-5" dirty="0">
                <a:latin typeface="Arial"/>
                <a:cs typeface="Arial"/>
              </a:rPr>
              <a:t>entirely to superheroes &amp; villains.</a:t>
            </a:r>
            <a:endParaRPr sz="1800" dirty="0">
              <a:latin typeface="Arial"/>
              <a:cs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31947" y="223520"/>
            <a:ext cx="1485900" cy="695960"/>
          </a:xfrm>
          <a:prstGeom prst="rect">
            <a:avLst/>
          </a:prstGeom>
        </p:spPr>
        <p:txBody>
          <a:bodyPr vert="horz" wrap="square" lIns="0" tIns="12700" rIns="0" bIns="0" rtlCol="0">
            <a:spAutoFit/>
          </a:bodyPr>
          <a:lstStyle/>
          <a:p>
            <a:pPr marL="12700">
              <a:lnSpc>
                <a:spcPct val="100000"/>
              </a:lnSpc>
              <a:spcBef>
                <a:spcPts val="100"/>
              </a:spcBef>
            </a:pPr>
            <a:r>
              <a:rPr sz="4400" dirty="0"/>
              <a:t>Pira</a:t>
            </a:r>
            <a:r>
              <a:rPr sz="4400" spc="-5" dirty="0"/>
              <a:t>t</a:t>
            </a:r>
            <a:r>
              <a:rPr sz="4400" dirty="0"/>
              <a:t>e</a:t>
            </a:r>
            <a:endParaRPr sz="4400"/>
          </a:p>
        </p:txBody>
      </p:sp>
      <p:pic>
        <p:nvPicPr>
          <p:cNvPr id="3" name="object 3"/>
          <p:cNvPicPr/>
          <p:nvPr/>
        </p:nvPicPr>
        <p:blipFill>
          <a:blip r:embed="rId2" cstate="print"/>
          <a:stretch>
            <a:fillRect/>
          </a:stretch>
        </p:blipFill>
        <p:spPr>
          <a:xfrm>
            <a:off x="2181225" y="962026"/>
            <a:ext cx="4824410" cy="4824410"/>
          </a:xfrm>
          <a:prstGeom prst="rect">
            <a:avLst/>
          </a:prstGeom>
        </p:spPr>
      </p:pic>
      <p:sp>
        <p:nvSpPr>
          <p:cNvPr id="4" name="object 4"/>
          <p:cNvSpPr txBox="1"/>
          <p:nvPr/>
        </p:nvSpPr>
        <p:spPr>
          <a:xfrm>
            <a:off x="459724" y="5824199"/>
            <a:ext cx="8381365" cy="690880"/>
          </a:xfrm>
          <a:prstGeom prst="rect">
            <a:avLst/>
          </a:prstGeom>
        </p:spPr>
        <p:txBody>
          <a:bodyPr vert="horz" wrap="square" lIns="0" tIns="27940" rIns="0" bIns="0" rtlCol="0">
            <a:spAutoFit/>
          </a:bodyPr>
          <a:lstStyle/>
          <a:p>
            <a:pPr marL="12700" marR="5080">
              <a:lnSpc>
                <a:spcPts val="2600"/>
              </a:lnSpc>
              <a:spcBef>
                <a:spcPts val="220"/>
              </a:spcBef>
              <a:tabLst>
                <a:tab pos="1146175" algn="l"/>
              </a:tabLst>
            </a:pPr>
            <a:r>
              <a:rPr sz="2200" spc="-5" dirty="0">
                <a:latin typeface="Arial"/>
                <a:cs typeface="Arial"/>
              </a:rPr>
              <a:t>One</a:t>
            </a:r>
            <a:r>
              <a:rPr sz="2200" dirty="0">
                <a:latin typeface="Arial"/>
                <a:cs typeface="Arial"/>
              </a:rPr>
              <a:t> player is </a:t>
            </a:r>
            <a:r>
              <a:rPr sz="2200" spc="-5" dirty="0">
                <a:latin typeface="Arial"/>
                <a:cs typeface="Arial"/>
              </a:rPr>
              <a:t>the</a:t>
            </a:r>
            <a:r>
              <a:rPr sz="2200" spc="5" dirty="0">
                <a:latin typeface="Arial"/>
                <a:cs typeface="Arial"/>
              </a:rPr>
              <a:t> </a:t>
            </a:r>
            <a:r>
              <a:rPr sz="2200" spc="-5" dirty="0">
                <a:latin typeface="Arial"/>
                <a:cs typeface="Arial"/>
              </a:rPr>
              <a:t>pirate</a:t>
            </a:r>
            <a:r>
              <a:rPr sz="2200" dirty="0">
                <a:latin typeface="Arial"/>
                <a:cs typeface="Arial"/>
              </a:rPr>
              <a:t> and</a:t>
            </a:r>
            <a:r>
              <a:rPr sz="2200" spc="5" dirty="0">
                <a:latin typeface="Arial"/>
                <a:cs typeface="Arial"/>
              </a:rPr>
              <a:t> </a:t>
            </a:r>
            <a:r>
              <a:rPr sz="2200" spc="-5" dirty="0">
                <a:latin typeface="Arial"/>
                <a:cs typeface="Arial"/>
              </a:rPr>
              <a:t>attempts</a:t>
            </a:r>
            <a:r>
              <a:rPr sz="2200" dirty="0">
                <a:latin typeface="Arial"/>
                <a:cs typeface="Arial"/>
              </a:rPr>
              <a:t> </a:t>
            </a:r>
            <a:r>
              <a:rPr sz="2200" spc="-5" dirty="0">
                <a:latin typeface="Arial"/>
                <a:cs typeface="Arial"/>
              </a:rPr>
              <a:t>to</a:t>
            </a:r>
            <a:r>
              <a:rPr sz="2200" spc="5" dirty="0">
                <a:latin typeface="Arial"/>
                <a:cs typeface="Arial"/>
              </a:rPr>
              <a:t> </a:t>
            </a:r>
            <a:r>
              <a:rPr sz="2200" spc="-5" dirty="0">
                <a:latin typeface="Arial"/>
                <a:cs typeface="Arial"/>
              </a:rPr>
              <a:t>steal</a:t>
            </a:r>
            <a:r>
              <a:rPr sz="2200" dirty="0">
                <a:latin typeface="Arial"/>
                <a:cs typeface="Arial"/>
              </a:rPr>
              <a:t> </a:t>
            </a:r>
            <a:r>
              <a:rPr sz="2200" spc="-5" dirty="0">
                <a:latin typeface="Arial"/>
                <a:cs typeface="Arial"/>
              </a:rPr>
              <a:t>the</a:t>
            </a:r>
            <a:r>
              <a:rPr sz="2200" spc="5" dirty="0">
                <a:latin typeface="Arial"/>
                <a:cs typeface="Arial"/>
              </a:rPr>
              <a:t> </a:t>
            </a:r>
            <a:r>
              <a:rPr sz="2200" dirty="0">
                <a:latin typeface="Arial"/>
                <a:cs typeface="Arial"/>
              </a:rPr>
              <a:t>ball</a:t>
            </a:r>
            <a:r>
              <a:rPr sz="2200" spc="5" dirty="0">
                <a:latin typeface="Arial"/>
                <a:cs typeface="Arial"/>
              </a:rPr>
              <a:t> </a:t>
            </a:r>
            <a:r>
              <a:rPr sz="2200" spc="-5" dirty="0">
                <a:latin typeface="Arial"/>
                <a:cs typeface="Arial"/>
              </a:rPr>
              <a:t>from</a:t>
            </a:r>
            <a:r>
              <a:rPr sz="2200" dirty="0">
                <a:latin typeface="Arial"/>
                <a:cs typeface="Arial"/>
              </a:rPr>
              <a:t> </a:t>
            </a:r>
            <a:r>
              <a:rPr sz="2200" spc="-5" dirty="0">
                <a:latin typeface="Arial"/>
                <a:cs typeface="Arial"/>
              </a:rPr>
              <a:t>the</a:t>
            </a:r>
            <a:r>
              <a:rPr sz="2200" dirty="0">
                <a:latin typeface="Arial"/>
                <a:cs typeface="Arial"/>
              </a:rPr>
              <a:t> </a:t>
            </a:r>
            <a:r>
              <a:rPr sz="2200" spc="-5" dirty="0">
                <a:latin typeface="Arial"/>
                <a:cs typeface="Arial"/>
              </a:rPr>
              <a:t>other </a:t>
            </a:r>
            <a:r>
              <a:rPr sz="2200" spc="-595" dirty="0">
                <a:latin typeface="Arial"/>
                <a:cs typeface="Arial"/>
              </a:rPr>
              <a:t> </a:t>
            </a:r>
            <a:r>
              <a:rPr sz="2200" dirty="0">
                <a:latin typeface="Arial"/>
                <a:cs typeface="Arial"/>
              </a:rPr>
              <a:t>players.	</a:t>
            </a:r>
            <a:r>
              <a:rPr sz="2200" spc="-5" dirty="0">
                <a:latin typeface="Arial"/>
                <a:cs typeface="Arial"/>
              </a:rPr>
              <a:t>Once </a:t>
            </a:r>
            <a:r>
              <a:rPr sz="2200" dirty="0">
                <a:latin typeface="Arial"/>
                <a:cs typeface="Arial"/>
              </a:rPr>
              <a:t>a player</a:t>
            </a:r>
            <a:r>
              <a:rPr sz="2200" spc="-5" dirty="0">
                <a:latin typeface="Arial"/>
                <a:cs typeface="Arial"/>
              </a:rPr>
              <a:t> </a:t>
            </a:r>
            <a:r>
              <a:rPr sz="2200" dirty="0">
                <a:latin typeface="Arial"/>
                <a:cs typeface="Arial"/>
              </a:rPr>
              <a:t>loses</a:t>
            </a:r>
            <a:r>
              <a:rPr sz="2200" spc="-5" dirty="0">
                <a:latin typeface="Arial"/>
                <a:cs typeface="Arial"/>
              </a:rPr>
              <a:t> their</a:t>
            </a:r>
            <a:r>
              <a:rPr sz="2200" spc="-10" dirty="0">
                <a:latin typeface="Arial"/>
                <a:cs typeface="Arial"/>
              </a:rPr>
              <a:t> </a:t>
            </a:r>
            <a:r>
              <a:rPr sz="2200" dirty="0">
                <a:latin typeface="Arial"/>
                <a:cs typeface="Arial"/>
              </a:rPr>
              <a:t>ball,</a:t>
            </a:r>
            <a:r>
              <a:rPr sz="2200" spc="-5" dirty="0">
                <a:latin typeface="Arial"/>
                <a:cs typeface="Arial"/>
              </a:rPr>
              <a:t> they </a:t>
            </a:r>
            <a:r>
              <a:rPr sz="2200" dirty="0">
                <a:latin typeface="Arial"/>
                <a:cs typeface="Arial"/>
              </a:rPr>
              <a:t>also become</a:t>
            </a:r>
            <a:r>
              <a:rPr sz="2200" spc="-5" dirty="0">
                <a:latin typeface="Arial"/>
                <a:cs typeface="Arial"/>
              </a:rPr>
              <a:t> pirates.</a:t>
            </a:r>
            <a:endParaRPr sz="2200">
              <a:latin typeface="Arial"/>
              <a:cs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320685" y="0"/>
            <a:ext cx="2355850" cy="695960"/>
          </a:xfrm>
          <a:prstGeom prst="rect">
            <a:avLst/>
          </a:prstGeom>
        </p:spPr>
        <p:txBody>
          <a:bodyPr vert="horz" wrap="square" lIns="0" tIns="12700" rIns="0" bIns="0" rtlCol="0">
            <a:spAutoFit/>
          </a:bodyPr>
          <a:lstStyle/>
          <a:p>
            <a:pPr marL="12700">
              <a:lnSpc>
                <a:spcPct val="100000"/>
              </a:lnSpc>
              <a:spcBef>
                <a:spcPts val="100"/>
              </a:spcBef>
              <a:tabLst>
                <a:tab pos="1162050" algn="l"/>
              </a:tabLst>
            </a:pPr>
            <a:r>
              <a:rPr sz="4400" dirty="0"/>
              <a:t>Egg	Hunt</a:t>
            </a:r>
            <a:endParaRPr sz="4400"/>
          </a:p>
        </p:txBody>
      </p:sp>
      <p:grpSp>
        <p:nvGrpSpPr>
          <p:cNvPr id="3" name="object 3"/>
          <p:cNvGrpSpPr/>
          <p:nvPr/>
        </p:nvGrpSpPr>
        <p:grpSpPr>
          <a:xfrm>
            <a:off x="809624" y="885826"/>
            <a:ext cx="7372350" cy="5162550"/>
            <a:chOff x="809624" y="885826"/>
            <a:chExt cx="7372350" cy="5162550"/>
          </a:xfrm>
        </p:grpSpPr>
        <p:sp>
          <p:nvSpPr>
            <p:cNvPr id="4" name="object 4"/>
            <p:cNvSpPr/>
            <p:nvPr/>
          </p:nvSpPr>
          <p:spPr>
            <a:xfrm>
              <a:off x="990599" y="5410200"/>
              <a:ext cx="517525" cy="503555"/>
            </a:xfrm>
            <a:custGeom>
              <a:avLst/>
              <a:gdLst/>
              <a:ahLst/>
              <a:cxnLst/>
              <a:rect l="l" t="t" r="r" b="b"/>
              <a:pathLst>
                <a:path w="517525" h="503554">
                  <a:moveTo>
                    <a:pt x="258761" y="0"/>
                  </a:moveTo>
                  <a:lnTo>
                    <a:pt x="212249" y="4053"/>
                  </a:lnTo>
                  <a:lnTo>
                    <a:pt x="168471" y="15741"/>
                  </a:lnTo>
                  <a:lnTo>
                    <a:pt x="128159" y="34353"/>
                  </a:lnTo>
                  <a:lnTo>
                    <a:pt x="92044" y="59177"/>
                  </a:lnTo>
                  <a:lnTo>
                    <a:pt x="60857" y="89503"/>
                  </a:lnTo>
                  <a:lnTo>
                    <a:pt x="35328" y="124621"/>
                  </a:lnTo>
                  <a:lnTo>
                    <a:pt x="16188" y="163820"/>
                  </a:lnTo>
                  <a:lnTo>
                    <a:pt x="4169" y="206389"/>
                  </a:lnTo>
                  <a:lnTo>
                    <a:pt x="0" y="251617"/>
                  </a:lnTo>
                  <a:lnTo>
                    <a:pt x="4169" y="296846"/>
                  </a:lnTo>
                  <a:lnTo>
                    <a:pt x="16188" y="339415"/>
                  </a:lnTo>
                  <a:lnTo>
                    <a:pt x="35328" y="378614"/>
                  </a:lnTo>
                  <a:lnTo>
                    <a:pt x="60857" y="413732"/>
                  </a:lnTo>
                  <a:lnTo>
                    <a:pt x="92044" y="444058"/>
                  </a:lnTo>
                  <a:lnTo>
                    <a:pt x="128159" y="468882"/>
                  </a:lnTo>
                  <a:lnTo>
                    <a:pt x="168471" y="487493"/>
                  </a:lnTo>
                  <a:lnTo>
                    <a:pt x="212249" y="499181"/>
                  </a:lnTo>
                  <a:lnTo>
                    <a:pt x="258761" y="503235"/>
                  </a:lnTo>
                  <a:lnTo>
                    <a:pt x="305274" y="499181"/>
                  </a:lnTo>
                  <a:lnTo>
                    <a:pt x="349052" y="487493"/>
                  </a:lnTo>
                  <a:lnTo>
                    <a:pt x="389364" y="468882"/>
                  </a:lnTo>
                  <a:lnTo>
                    <a:pt x="425478" y="444058"/>
                  </a:lnTo>
                  <a:lnTo>
                    <a:pt x="456666" y="413732"/>
                  </a:lnTo>
                  <a:lnTo>
                    <a:pt x="482195" y="378614"/>
                  </a:lnTo>
                  <a:lnTo>
                    <a:pt x="501335" y="339415"/>
                  </a:lnTo>
                  <a:lnTo>
                    <a:pt x="513354" y="296846"/>
                  </a:lnTo>
                  <a:lnTo>
                    <a:pt x="517523" y="251617"/>
                  </a:lnTo>
                  <a:lnTo>
                    <a:pt x="513354" y="206389"/>
                  </a:lnTo>
                  <a:lnTo>
                    <a:pt x="501335" y="163820"/>
                  </a:lnTo>
                  <a:lnTo>
                    <a:pt x="482195" y="124621"/>
                  </a:lnTo>
                  <a:lnTo>
                    <a:pt x="456666" y="89503"/>
                  </a:lnTo>
                  <a:lnTo>
                    <a:pt x="425478" y="59177"/>
                  </a:lnTo>
                  <a:lnTo>
                    <a:pt x="389364"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5" name="object 5"/>
            <p:cNvSpPr/>
            <p:nvPr/>
          </p:nvSpPr>
          <p:spPr>
            <a:xfrm>
              <a:off x="990599" y="5410200"/>
              <a:ext cx="517525" cy="503555"/>
            </a:xfrm>
            <a:custGeom>
              <a:avLst/>
              <a:gdLst/>
              <a:ahLst/>
              <a:cxnLst/>
              <a:rect l="l" t="t" r="r" b="b"/>
              <a:pathLst>
                <a:path w="517525" h="503554">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4"/>
                  </a:lnTo>
                  <a:lnTo>
                    <a:pt x="305274" y="499182"/>
                  </a:lnTo>
                  <a:lnTo>
                    <a:pt x="258761" y="503235"/>
                  </a:lnTo>
                  <a:lnTo>
                    <a:pt x="212249" y="499182"/>
                  </a:lnTo>
                  <a:lnTo>
                    <a:pt x="168471" y="487494"/>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sp>
          <p:nvSpPr>
            <p:cNvPr id="6" name="object 6"/>
            <p:cNvSpPr/>
            <p:nvPr/>
          </p:nvSpPr>
          <p:spPr>
            <a:xfrm>
              <a:off x="914399" y="990601"/>
              <a:ext cx="517525" cy="503555"/>
            </a:xfrm>
            <a:custGeom>
              <a:avLst/>
              <a:gdLst/>
              <a:ahLst/>
              <a:cxnLst/>
              <a:rect l="l" t="t" r="r" b="b"/>
              <a:pathLst>
                <a:path w="517525" h="503555">
                  <a:moveTo>
                    <a:pt x="258761" y="0"/>
                  </a:moveTo>
                  <a:lnTo>
                    <a:pt x="212249" y="4053"/>
                  </a:lnTo>
                  <a:lnTo>
                    <a:pt x="168471" y="15741"/>
                  </a:lnTo>
                  <a:lnTo>
                    <a:pt x="128159" y="34353"/>
                  </a:lnTo>
                  <a:lnTo>
                    <a:pt x="92044" y="59177"/>
                  </a:lnTo>
                  <a:lnTo>
                    <a:pt x="60857" y="89503"/>
                  </a:lnTo>
                  <a:lnTo>
                    <a:pt x="35328" y="124621"/>
                  </a:lnTo>
                  <a:lnTo>
                    <a:pt x="16188" y="163819"/>
                  </a:lnTo>
                  <a:lnTo>
                    <a:pt x="4169" y="206388"/>
                  </a:lnTo>
                  <a:lnTo>
                    <a:pt x="0" y="251617"/>
                  </a:lnTo>
                  <a:lnTo>
                    <a:pt x="4169" y="296846"/>
                  </a:lnTo>
                  <a:lnTo>
                    <a:pt x="16188" y="339415"/>
                  </a:lnTo>
                  <a:lnTo>
                    <a:pt x="35328" y="378613"/>
                  </a:lnTo>
                  <a:lnTo>
                    <a:pt x="60857" y="413731"/>
                  </a:lnTo>
                  <a:lnTo>
                    <a:pt x="92044" y="444057"/>
                  </a:lnTo>
                  <a:lnTo>
                    <a:pt x="128159" y="468881"/>
                  </a:lnTo>
                  <a:lnTo>
                    <a:pt x="168471" y="487493"/>
                  </a:lnTo>
                  <a:lnTo>
                    <a:pt x="212249" y="499181"/>
                  </a:lnTo>
                  <a:lnTo>
                    <a:pt x="258761" y="503234"/>
                  </a:lnTo>
                  <a:lnTo>
                    <a:pt x="305274" y="499181"/>
                  </a:lnTo>
                  <a:lnTo>
                    <a:pt x="349052" y="487493"/>
                  </a:lnTo>
                  <a:lnTo>
                    <a:pt x="389363" y="468881"/>
                  </a:lnTo>
                  <a:lnTo>
                    <a:pt x="425478" y="444057"/>
                  </a:lnTo>
                  <a:lnTo>
                    <a:pt x="456666" y="413731"/>
                  </a:lnTo>
                  <a:lnTo>
                    <a:pt x="482195" y="378613"/>
                  </a:lnTo>
                  <a:lnTo>
                    <a:pt x="501335" y="339415"/>
                  </a:lnTo>
                  <a:lnTo>
                    <a:pt x="513354" y="296846"/>
                  </a:lnTo>
                  <a:lnTo>
                    <a:pt x="517523" y="251617"/>
                  </a:lnTo>
                  <a:lnTo>
                    <a:pt x="513354" y="206388"/>
                  </a:lnTo>
                  <a:lnTo>
                    <a:pt x="501335" y="163819"/>
                  </a:lnTo>
                  <a:lnTo>
                    <a:pt x="482195" y="124621"/>
                  </a:lnTo>
                  <a:lnTo>
                    <a:pt x="456666" y="89503"/>
                  </a:lnTo>
                  <a:lnTo>
                    <a:pt x="425478" y="59177"/>
                  </a:lnTo>
                  <a:lnTo>
                    <a:pt x="389363"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7" name="object 7"/>
            <p:cNvSpPr/>
            <p:nvPr/>
          </p:nvSpPr>
          <p:spPr>
            <a:xfrm>
              <a:off x="914399" y="990601"/>
              <a:ext cx="517525" cy="503555"/>
            </a:xfrm>
            <a:custGeom>
              <a:avLst/>
              <a:gdLst/>
              <a:ahLst/>
              <a:cxnLst/>
              <a:rect l="l" t="t" r="r" b="b"/>
              <a:pathLst>
                <a:path w="517525" h="503555">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4"/>
                  </a:lnTo>
                  <a:lnTo>
                    <a:pt x="305274" y="499181"/>
                  </a:lnTo>
                  <a:lnTo>
                    <a:pt x="258761" y="503235"/>
                  </a:lnTo>
                  <a:lnTo>
                    <a:pt x="212249" y="499181"/>
                  </a:lnTo>
                  <a:lnTo>
                    <a:pt x="168471" y="487494"/>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sp>
          <p:nvSpPr>
            <p:cNvPr id="8" name="object 8"/>
            <p:cNvSpPr/>
            <p:nvPr/>
          </p:nvSpPr>
          <p:spPr>
            <a:xfrm>
              <a:off x="990599" y="4724400"/>
              <a:ext cx="517525" cy="503555"/>
            </a:xfrm>
            <a:custGeom>
              <a:avLst/>
              <a:gdLst/>
              <a:ahLst/>
              <a:cxnLst/>
              <a:rect l="l" t="t" r="r" b="b"/>
              <a:pathLst>
                <a:path w="517525" h="503554">
                  <a:moveTo>
                    <a:pt x="258761" y="0"/>
                  </a:moveTo>
                  <a:lnTo>
                    <a:pt x="212249" y="4053"/>
                  </a:lnTo>
                  <a:lnTo>
                    <a:pt x="168471" y="15741"/>
                  </a:lnTo>
                  <a:lnTo>
                    <a:pt x="128159" y="34353"/>
                  </a:lnTo>
                  <a:lnTo>
                    <a:pt x="92044" y="59177"/>
                  </a:lnTo>
                  <a:lnTo>
                    <a:pt x="60857" y="89503"/>
                  </a:lnTo>
                  <a:lnTo>
                    <a:pt x="35328" y="124621"/>
                  </a:lnTo>
                  <a:lnTo>
                    <a:pt x="16188" y="163819"/>
                  </a:lnTo>
                  <a:lnTo>
                    <a:pt x="4169" y="206388"/>
                  </a:lnTo>
                  <a:lnTo>
                    <a:pt x="0" y="251617"/>
                  </a:lnTo>
                  <a:lnTo>
                    <a:pt x="4169" y="296846"/>
                  </a:lnTo>
                  <a:lnTo>
                    <a:pt x="16188" y="339415"/>
                  </a:lnTo>
                  <a:lnTo>
                    <a:pt x="35328" y="378614"/>
                  </a:lnTo>
                  <a:lnTo>
                    <a:pt x="60857" y="413732"/>
                  </a:lnTo>
                  <a:lnTo>
                    <a:pt x="92044" y="444058"/>
                  </a:lnTo>
                  <a:lnTo>
                    <a:pt x="128159" y="468882"/>
                  </a:lnTo>
                  <a:lnTo>
                    <a:pt x="168471" y="487494"/>
                  </a:lnTo>
                  <a:lnTo>
                    <a:pt x="212249" y="499182"/>
                  </a:lnTo>
                  <a:lnTo>
                    <a:pt x="258761" y="503236"/>
                  </a:lnTo>
                  <a:lnTo>
                    <a:pt x="305274" y="499182"/>
                  </a:lnTo>
                  <a:lnTo>
                    <a:pt x="349052" y="487494"/>
                  </a:lnTo>
                  <a:lnTo>
                    <a:pt x="389364" y="468882"/>
                  </a:lnTo>
                  <a:lnTo>
                    <a:pt x="425478" y="444058"/>
                  </a:lnTo>
                  <a:lnTo>
                    <a:pt x="456666" y="413732"/>
                  </a:lnTo>
                  <a:lnTo>
                    <a:pt x="482195" y="378614"/>
                  </a:lnTo>
                  <a:lnTo>
                    <a:pt x="501335" y="339415"/>
                  </a:lnTo>
                  <a:lnTo>
                    <a:pt x="513354" y="296846"/>
                  </a:lnTo>
                  <a:lnTo>
                    <a:pt x="517523" y="251617"/>
                  </a:lnTo>
                  <a:lnTo>
                    <a:pt x="513354" y="206388"/>
                  </a:lnTo>
                  <a:lnTo>
                    <a:pt x="501335" y="163819"/>
                  </a:lnTo>
                  <a:lnTo>
                    <a:pt x="482195" y="124621"/>
                  </a:lnTo>
                  <a:lnTo>
                    <a:pt x="456666" y="89503"/>
                  </a:lnTo>
                  <a:lnTo>
                    <a:pt x="425478" y="59177"/>
                  </a:lnTo>
                  <a:lnTo>
                    <a:pt x="389364"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9" name="object 9"/>
            <p:cNvSpPr/>
            <p:nvPr/>
          </p:nvSpPr>
          <p:spPr>
            <a:xfrm>
              <a:off x="990599" y="4724400"/>
              <a:ext cx="517525" cy="503555"/>
            </a:xfrm>
            <a:custGeom>
              <a:avLst/>
              <a:gdLst/>
              <a:ahLst/>
              <a:cxnLst/>
              <a:rect l="l" t="t" r="r" b="b"/>
              <a:pathLst>
                <a:path w="517525" h="503554">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3"/>
                  </a:lnTo>
                  <a:lnTo>
                    <a:pt x="305274" y="499181"/>
                  </a:lnTo>
                  <a:lnTo>
                    <a:pt x="258761" y="503235"/>
                  </a:lnTo>
                  <a:lnTo>
                    <a:pt x="212249" y="499181"/>
                  </a:lnTo>
                  <a:lnTo>
                    <a:pt x="168471" y="487493"/>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sp>
          <p:nvSpPr>
            <p:cNvPr id="10" name="object 10"/>
            <p:cNvSpPr/>
            <p:nvPr/>
          </p:nvSpPr>
          <p:spPr>
            <a:xfrm>
              <a:off x="990599" y="4038600"/>
              <a:ext cx="517525" cy="503555"/>
            </a:xfrm>
            <a:custGeom>
              <a:avLst/>
              <a:gdLst/>
              <a:ahLst/>
              <a:cxnLst/>
              <a:rect l="l" t="t" r="r" b="b"/>
              <a:pathLst>
                <a:path w="517525" h="503554">
                  <a:moveTo>
                    <a:pt x="258761" y="0"/>
                  </a:moveTo>
                  <a:lnTo>
                    <a:pt x="212249" y="4053"/>
                  </a:lnTo>
                  <a:lnTo>
                    <a:pt x="168471" y="15741"/>
                  </a:lnTo>
                  <a:lnTo>
                    <a:pt x="128159" y="34353"/>
                  </a:lnTo>
                  <a:lnTo>
                    <a:pt x="92044" y="59177"/>
                  </a:lnTo>
                  <a:lnTo>
                    <a:pt x="60857" y="89504"/>
                  </a:lnTo>
                  <a:lnTo>
                    <a:pt x="35328" y="124622"/>
                  </a:lnTo>
                  <a:lnTo>
                    <a:pt x="16188" y="163821"/>
                  </a:lnTo>
                  <a:lnTo>
                    <a:pt x="4169" y="206390"/>
                  </a:lnTo>
                  <a:lnTo>
                    <a:pt x="0" y="251618"/>
                  </a:lnTo>
                  <a:lnTo>
                    <a:pt x="4169" y="296847"/>
                  </a:lnTo>
                  <a:lnTo>
                    <a:pt x="16188" y="339416"/>
                  </a:lnTo>
                  <a:lnTo>
                    <a:pt x="35328" y="378614"/>
                  </a:lnTo>
                  <a:lnTo>
                    <a:pt x="60857" y="413732"/>
                  </a:lnTo>
                  <a:lnTo>
                    <a:pt x="92044" y="444059"/>
                  </a:lnTo>
                  <a:lnTo>
                    <a:pt x="128159" y="468883"/>
                  </a:lnTo>
                  <a:lnTo>
                    <a:pt x="168471" y="487494"/>
                  </a:lnTo>
                  <a:lnTo>
                    <a:pt x="212249" y="499182"/>
                  </a:lnTo>
                  <a:lnTo>
                    <a:pt x="258761" y="503236"/>
                  </a:lnTo>
                  <a:lnTo>
                    <a:pt x="305274" y="499182"/>
                  </a:lnTo>
                  <a:lnTo>
                    <a:pt x="349052" y="487494"/>
                  </a:lnTo>
                  <a:lnTo>
                    <a:pt x="389364" y="468883"/>
                  </a:lnTo>
                  <a:lnTo>
                    <a:pt x="425478" y="444059"/>
                  </a:lnTo>
                  <a:lnTo>
                    <a:pt x="456666" y="413732"/>
                  </a:lnTo>
                  <a:lnTo>
                    <a:pt x="482195" y="378614"/>
                  </a:lnTo>
                  <a:lnTo>
                    <a:pt x="501335" y="339416"/>
                  </a:lnTo>
                  <a:lnTo>
                    <a:pt x="513354" y="296847"/>
                  </a:lnTo>
                  <a:lnTo>
                    <a:pt x="517523" y="251618"/>
                  </a:lnTo>
                  <a:lnTo>
                    <a:pt x="513354" y="206390"/>
                  </a:lnTo>
                  <a:lnTo>
                    <a:pt x="501335" y="163821"/>
                  </a:lnTo>
                  <a:lnTo>
                    <a:pt x="482195" y="124622"/>
                  </a:lnTo>
                  <a:lnTo>
                    <a:pt x="456666" y="89504"/>
                  </a:lnTo>
                  <a:lnTo>
                    <a:pt x="425478" y="59177"/>
                  </a:lnTo>
                  <a:lnTo>
                    <a:pt x="389364"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11" name="object 11"/>
            <p:cNvSpPr/>
            <p:nvPr/>
          </p:nvSpPr>
          <p:spPr>
            <a:xfrm>
              <a:off x="990599" y="4038600"/>
              <a:ext cx="517525" cy="503555"/>
            </a:xfrm>
            <a:custGeom>
              <a:avLst/>
              <a:gdLst/>
              <a:ahLst/>
              <a:cxnLst/>
              <a:rect l="l" t="t" r="r" b="b"/>
              <a:pathLst>
                <a:path w="517525" h="503554">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4"/>
                  </a:lnTo>
                  <a:lnTo>
                    <a:pt x="305274" y="499182"/>
                  </a:lnTo>
                  <a:lnTo>
                    <a:pt x="258761" y="503235"/>
                  </a:lnTo>
                  <a:lnTo>
                    <a:pt x="212249" y="499182"/>
                  </a:lnTo>
                  <a:lnTo>
                    <a:pt x="168471" y="487494"/>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sp>
          <p:nvSpPr>
            <p:cNvPr id="12" name="object 12"/>
            <p:cNvSpPr/>
            <p:nvPr/>
          </p:nvSpPr>
          <p:spPr>
            <a:xfrm>
              <a:off x="914399" y="3276600"/>
              <a:ext cx="517525" cy="503555"/>
            </a:xfrm>
            <a:custGeom>
              <a:avLst/>
              <a:gdLst/>
              <a:ahLst/>
              <a:cxnLst/>
              <a:rect l="l" t="t" r="r" b="b"/>
              <a:pathLst>
                <a:path w="517525" h="503554">
                  <a:moveTo>
                    <a:pt x="258761" y="0"/>
                  </a:moveTo>
                  <a:lnTo>
                    <a:pt x="212249" y="4053"/>
                  </a:lnTo>
                  <a:lnTo>
                    <a:pt x="168471" y="15741"/>
                  </a:lnTo>
                  <a:lnTo>
                    <a:pt x="128159" y="34353"/>
                  </a:lnTo>
                  <a:lnTo>
                    <a:pt x="92044" y="59177"/>
                  </a:lnTo>
                  <a:lnTo>
                    <a:pt x="60857" y="89504"/>
                  </a:lnTo>
                  <a:lnTo>
                    <a:pt x="35328" y="124622"/>
                  </a:lnTo>
                  <a:lnTo>
                    <a:pt x="16188" y="163821"/>
                  </a:lnTo>
                  <a:lnTo>
                    <a:pt x="4169" y="206390"/>
                  </a:lnTo>
                  <a:lnTo>
                    <a:pt x="0" y="251618"/>
                  </a:lnTo>
                  <a:lnTo>
                    <a:pt x="4169" y="296847"/>
                  </a:lnTo>
                  <a:lnTo>
                    <a:pt x="16188" y="339416"/>
                  </a:lnTo>
                  <a:lnTo>
                    <a:pt x="35328" y="378614"/>
                  </a:lnTo>
                  <a:lnTo>
                    <a:pt x="60857" y="413732"/>
                  </a:lnTo>
                  <a:lnTo>
                    <a:pt x="92044" y="444059"/>
                  </a:lnTo>
                  <a:lnTo>
                    <a:pt x="128159" y="468883"/>
                  </a:lnTo>
                  <a:lnTo>
                    <a:pt x="168471" y="487494"/>
                  </a:lnTo>
                  <a:lnTo>
                    <a:pt x="212249" y="499182"/>
                  </a:lnTo>
                  <a:lnTo>
                    <a:pt x="258761" y="503236"/>
                  </a:lnTo>
                  <a:lnTo>
                    <a:pt x="305274" y="499182"/>
                  </a:lnTo>
                  <a:lnTo>
                    <a:pt x="349052" y="487494"/>
                  </a:lnTo>
                  <a:lnTo>
                    <a:pt x="389363" y="468883"/>
                  </a:lnTo>
                  <a:lnTo>
                    <a:pt x="425478" y="444059"/>
                  </a:lnTo>
                  <a:lnTo>
                    <a:pt x="456666" y="413732"/>
                  </a:lnTo>
                  <a:lnTo>
                    <a:pt x="482195" y="378614"/>
                  </a:lnTo>
                  <a:lnTo>
                    <a:pt x="501335" y="339416"/>
                  </a:lnTo>
                  <a:lnTo>
                    <a:pt x="513354" y="296847"/>
                  </a:lnTo>
                  <a:lnTo>
                    <a:pt x="517523" y="251618"/>
                  </a:lnTo>
                  <a:lnTo>
                    <a:pt x="513354" y="206390"/>
                  </a:lnTo>
                  <a:lnTo>
                    <a:pt x="501335" y="163821"/>
                  </a:lnTo>
                  <a:lnTo>
                    <a:pt x="482195" y="124622"/>
                  </a:lnTo>
                  <a:lnTo>
                    <a:pt x="456666" y="89504"/>
                  </a:lnTo>
                  <a:lnTo>
                    <a:pt x="425478" y="59177"/>
                  </a:lnTo>
                  <a:lnTo>
                    <a:pt x="389363"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13" name="object 13"/>
            <p:cNvSpPr/>
            <p:nvPr/>
          </p:nvSpPr>
          <p:spPr>
            <a:xfrm>
              <a:off x="914399" y="3276600"/>
              <a:ext cx="517525" cy="503555"/>
            </a:xfrm>
            <a:custGeom>
              <a:avLst/>
              <a:gdLst/>
              <a:ahLst/>
              <a:cxnLst/>
              <a:rect l="l" t="t" r="r" b="b"/>
              <a:pathLst>
                <a:path w="517525" h="503554">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4"/>
                  </a:lnTo>
                  <a:lnTo>
                    <a:pt x="305274" y="499181"/>
                  </a:lnTo>
                  <a:lnTo>
                    <a:pt x="258761" y="503235"/>
                  </a:lnTo>
                  <a:lnTo>
                    <a:pt x="212249" y="499181"/>
                  </a:lnTo>
                  <a:lnTo>
                    <a:pt x="168471" y="487494"/>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sp>
          <p:nvSpPr>
            <p:cNvPr id="14" name="object 14"/>
            <p:cNvSpPr/>
            <p:nvPr/>
          </p:nvSpPr>
          <p:spPr>
            <a:xfrm>
              <a:off x="914399" y="2514600"/>
              <a:ext cx="517525" cy="503555"/>
            </a:xfrm>
            <a:custGeom>
              <a:avLst/>
              <a:gdLst/>
              <a:ahLst/>
              <a:cxnLst/>
              <a:rect l="l" t="t" r="r" b="b"/>
              <a:pathLst>
                <a:path w="517525" h="503555">
                  <a:moveTo>
                    <a:pt x="258761" y="0"/>
                  </a:moveTo>
                  <a:lnTo>
                    <a:pt x="212249" y="4053"/>
                  </a:lnTo>
                  <a:lnTo>
                    <a:pt x="168471" y="15741"/>
                  </a:lnTo>
                  <a:lnTo>
                    <a:pt x="128159" y="34353"/>
                  </a:lnTo>
                  <a:lnTo>
                    <a:pt x="92044" y="59177"/>
                  </a:lnTo>
                  <a:lnTo>
                    <a:pt x="60857" y="89504"/>
                  </a:lnTo>
                  <a:lnTo>
                    <a:pt x="35328" y="124622"/>
                  </a:lnTo>
                  <a:lnTo>
                    <a:pt x="16188" y="163821"/>
                  </a:lnTo>
                  <a:lnTo>
                    <a:pt x="4169" y="206390"/>
                  </a:lnTo>
                  <a:lnTo>
                    <a:pt x="0" y="251618"/>
                  </a:lnTo>
                  <a:lnTo>
                    <a:pt x="4169" y="296847"/>
                  </a:lnTo>
                  <a:lnTo>
                    <a:pt x="16188" y="339416"/>
                  </a:lnTo>
                  <a:lnTo>
                    <a:pt x="35328" y="378614"/>
                  </a:lnTo>
                  <a:lnTo>
                    <a:pt x="60857" y="413732"/>
                  </a:lnTo>
                  <a:lnTo>
                    <a:pt x="92044" y="444059"/>
                  </a:lnTo>
                  <a:lnTo>
                    <a:pt x="128159" y="468883"/>
                  </a:lnTo>
                  <a:lnTo>
                    <a:pt x="168471" y="487494"/>
                  </a:lnTo>
                  <a:lnTo>
                    <a:pt x="212249" y="499182"/>
                  </a:lnTo>
                  <a:lnTo>
                    <a:pt x="258761" y="503236"/>
                  </a:lnTo>
                  <a:lnTo>
                    <a:pt x="305274" y="499182"/>
                  </a:lnTo>
                  <a:lnTo>
                    <a:pt x="349052" y="487494"/>
                  </a:lnTo>
                  <a:lnTo>
                    <a:pt x="389363" y="468883"/>
                  </a:lnTo>
                  <a:lnTo>
                    <a:pt x="425478" y="444059"/>
                  </a:lnTo>
                  <a:lnTo>
                    <a:pt x="456666" y="413732"/>
                  </a:lnTo>
                  <a:lnTo>
                    <a:pt x="482195" y="378614"/>
                  </a:lnTo>
                  <a:lnTo>
                    <a:pt x="501335" y="339416"/>
                  </a:lnTo>
                  <a:lnTo>
                    <a:pt x="513354" y="296847"/>
                  </a:lnTo>
                  <a:lnTo>
                    <a:pt x="517523" y="251618"/>
                  </a:lnTo>
                  <a:lnTo>
                    <a:pt x="513354" y="206390"/>
                  </a:lnTo>
                  <a:lnTo>
                    <a:pt x="501335" y="163821"/>
                  </a:lnTo>
                  <a:lnTo>
                    <a:pt x="482195" y="124622"/>
                  </a:lnTo>
                  <a:lnTo>
                    <a:pt x="456666" y="89504"/>
                  </a:lnTo>
                  <a:lnTo>
                    <a:pt x="425478" y="59177"/>
                  </a:lnTo>
                  <a:lnTo>
                    <a:pt x="389363"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15" name="object 15"/>
            <p:cNvSpPr/>
            <p:nvPr/>
          </p:nvSpPr>
          <p:spPr>
            <a:xfrm>
              <a:off x="914399" y="2514600"/>
              <a:ext cx="517525" cy="503555"/>
            </a:xfrm>
            <a:custGeom>
              <a:avLst/>
              <a:gdLst/>
              <a:ahLst/>
              <a:cxnLst/>
              <a:rect l="l" t="t" r="r" b="b"/>
              <a:pathLst>
                <a:path w="517525" h="503555">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3"/>
                  </a:lnTo>
                  <a:lnTo>
                    <a:pt x="305274" y="499181"/>
                  </a:lnTo>
                  <a:lnTo>
                    <a:pt x="258761" y="503235"/>
                  </a:lnTo>
                  <a:lnTo>
                    <a:pt x="212249" y="499181"/>
                  </a:lnTo>
                  <a:lnTo>
                    <a:pt x="168471" y="487493"/>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pic>
          <p:nvPicPr>
            <p:cNvPr id="16" name="object 16"/>
            <p:cNvPicPr/>
            <p:nvPr/>
          </p:nvPicPr>
          <p:blipFill>
            <a:blip r:embed="rId2" cstate="print"/>
            <a:stretch>
              <a:fillRect/>
            </a:stretch>
          </p:blipFill>
          <p:spPr>
            <a:xfrm>
              <a:off x="3729036" y="5100637"/>
              <a:ext cx="231774" cy="225424"/>
            </a:xfrm>
            <a:prstGeom prst="rect">
              <a:avLst/>
            </a:prstGeom>
          </p:spPr>
        </p:pic>
        <p:sp>
          <p:nvSpPr>
            <p:cNvPr id="17" name="object 17"/>
            <p:cNvSpPr/>
            <p:nvPr/>
          </p:nvSpPr>
          <p:spPr>
            <a:xfrm>
              <a:off x="914399" y="1752600"/>
              <a:ext cx="517525" cy="503555"/>
            </a:xfrm>
            <a:custGeom>
              <a:avLst/>
              <a:gdLst/>
              <a:ahLst/>
              <a:cxnLst/>
              <a:rect l="l" t="t" r="r" b="b"/>
              <a:pathLst>
                <a:path w="517525" h="503555">
                  <a:moveTo>
                    <a:pt x="258761" y="0"/>
                  </a:moveTo>
                  <a:lnTo>
                    <a:pt x="212249" y="4053"/>
                  </a:lnTo>
                  <a:lnTo>
                    <a:pt x="168471" y="15741"/>
                  </a:lnTo>
                  <a:lnTo>
                    <a:pt x="128159" y="34353"/>
                  </a:lnTo>
                  <a:lnTo>
                    <a:pt x="92044" y="59177"/>
                  </a:lnTo>
                  <a:lnTo>
                    <a:pt x="60857" y="89504"/>
                  </a:lnTo>
                  <a:lnTo>
                    <a:pt x="35328" y="124622"/>
                  </a:lnTo>
                  <a:lnTo>
                    <a:pt x="16188" y="163821"/>
                  </a:lnTo>
                  <a:lnTo>
                    <a:pt x="4169" y="206390"/>
                  </a:lnTo>
                  <a:lnTo>
                    <a:pt x="0" y="251618"/>
                  </a:lnTo>
                  <a:lnTo>
                    <a:pt x="4169" y="296847"/>
                  </a:lnTo>
                  <a:lnTo>
                    <a:pt x="16188" y="339416"/>
                  </a:lnTo>
                  <a:lnTo>
                    <a:pt x="35328" y="378614"/>
                  </a:lnTo>
                  <a:lnTo>
                    <a:pt x="60857" y="413732"/>
                  </a:lnTo>
                  <a:lnTo>
                    <a:pt x="92044" y="444059"/>
                  </a:lnTo>
                  <a:lnTo>
                    <a:pt x="128159" y="468883"/>
                  </a:lnTo>
                  <a:lnTo>
                    <a:pt x="168471" y="487494"/>
                  </a:lnTo>
                  <a:lnTo>
                    <a:pt x="212249" y="499182"/>
                  </a:lnTo>
                  <a:lnTo>
                    <a:pt x="258761" y="503236"/>
                  </a:lnTo>
                  <a:lnTo>
                    <a:pt x="305274" y="499182"/>
                  </a:lnTo>
                  <a:lnTo>
                    <a:pt x="349052" y="487494"/>
                  </a:lnTo>
                  <a:lnTo>
                    <a:pt x="389363" y="468883"/>
                  </a:lnTo>
                  <a:lnTo>
                    <a:pt x="425478" y="444059"/>
                  </a:lnTo>
                  <a:lnTo>
                    <a:pt x="456666" y="413732"/>
                  </a:lnTo>
                  <a:lnTo>
                    <a:pt x="482195" y="378614"/>
                  </a:lnTo>
                  <a:lnTo>
                    <a:pt x="501335" y="339416"/>
                  </a:lnTo>
                  <a:lnTo>
                    <a:pt x="513354" y="296847"/>
                  </a:lnTo>
                  <a:lnTo>
                    <a:pt x="517523" y="251618"/>
                  </a:lnTo>
                  <a:lnTo>
                    <a:pt x="513354" y="206390"/>
                  </a:lnTo>
                  <a:lnTo>
                    <a:pt x="501335" y="163821"/>
                  </a:lnTo>
                  <a:lnTo>
                    <a:pt x="482195" y="124622"/>
                  </a:lnTo>
                  <a:lnTo>
                    <a:pt x="456666" y="89504"/>
                  </a:lnTo>
                  <a:lnTo>
                    <a:pt x="425478" y="59177"/>
                  </a:lnTo>
                  <a:lnTo>
                    <a:pt x="389363" y="34353"/>
                  </a:lnTo>
                  <a:lnTo>
                    <a:pt x="349052" y="15741"/>
                  </a:lnTo>
                  <a:lnTo>
                    <a:pt x="305274" y="4053"/>
                  </a:lnTo>
                  <a:lnTo>
                    <a:pt x="258761" y="0"/>
                  </a:lnTo>
                  <a:close/>
                </a:path>
              </a:pathLst>
            </a:custGeom>
            <a:solidFill>
              <a:srgbClr val="3DACFF"/>
            </a:solidFill>
          </p:spPr>
          <p:txBody>
            <a:bodyPr wrap="square" lIns="0" tIns="0" rIns="0" bIns="0" rtlCol="0"/>
            <a:lstStyle/>
            <a:p>
              <a:endParaRPr/>
            </a:p>
          </p:txBody>
        </p:sp>
        <p:sp>
          <p:nvSpPr>
            <p:cNvPr id="18" name="object 18"/>
            <p:cNvSpPr/>
            <p:nvPr/>
          </p:nvSpPr>
          <p:spPr>
            <a:xfrm>
              <a:off x="914399" y="1752600"/>
              <a:ext cx="517525" cy="503555"/>
            </a:xfrm>
            <a:custGeom>
              <a:avLst/>
              <a:gdLst/>
              <a:ahLst/>
              <a:cxnLst/>
              <a:rect l="l" t="t" r="r" b="b"/>
              <a:pathLst>
                <a:path w="517525" h="503555">
                  <a:moveTo>
                    <a:pt x="0" y="251617"/>
                  </a:moveTo>
                  <a:lnTo>
                    <a:pt x="4168" y="206389"/>
                  </a:lnTo>
                  <a:lnTo>
                    <a:pt x="16188" y="163820"/>
                  </a:lnTo>
                  <a:lnTo>
                    <a:pt x="35328" y="124621"/>
                  </a:lnTo>
                  <a:lnTo>
                    <a:pt x="60857" y="89503"/>
                  </a:lnTo>
                  <a:lnTo>
                    <a:pt x="92044" y="59177"/>
                  </a:lnTo>
                  <a:lnTo>
                    <a:pt x="128159" y="34353"/>
                  </a:lnTo>
                  <a:lnTo>
                    <a:pt x="168471" y="15741"/>
                  </a:lnTo>
                  <a:lnTo>
                    <a:pt x="212249" y="4053"/>
                  </a:lnTo>
                  <a:lnTo>
                    <a:pt x="258761" y="0"/>
                  </a:lnTo>
                  <a:lnTo>
                    <a:pt x="305274" y="4053"/>
                  </a:lnTo>
                  <a:lnTo>
                    <a:pt x="349052" y="15741"/>
                  </a:lnTo>
                  <a:lnTo>
                    <a:pt x="389364" y="34353"/>
                  </a:lnTo>
                  <a:lnTo>
                    <a:pt x="425478" y="59177"/>
                  </a:lnTo>
                  <a:lnTo>
                    <a:pt x="456666" y="89503"/>
                  </a:lnTo>
                  <a:lnTo>
                    <a:pt x="482195" y="124621"/>
                  </a:lnTo>
                  <a:lnTo>
                    <a:pt x="501335" y="163820"/>
                  </a:lnTo>
                  <a:lnTo>
                    <a:pt x="513354" y="206389"/>
                  </a:lnTo>
                  <a:lnTo>
                    <a:pt x="517523" y="251617"/>
                  </a:lnTo>
                  <a:lnTo>
                    <a:pt x="513354" y="296846"/>
                  </a:lnTo>
                  <a:lnTo>
                    <a:pt x="501335" y="339415"/>
                  </a:lnTo>
                  <a:lnTo>
                    <a:pt x="482195" y="378614"/>
                  </a:lnTo>
                  <a:lnTo>
                    <a:pt x="456666" y="413732"/>
                  </a:lnTo>
                  <a:lnTo>
                    <a:pt x="425478" y="444058"/>
                  </a:lnTo>
                  <a:lnTo>
                    <a:pt x="389364" y="468882"/>
                  </a:lnTo>
                  <a:lnTo>
                    <a:pt x="349052" y="487494"/>
                  </a:lnTo>
                  <a:lnTo>
                    <a:pt x="305274" y="499181"/>
                  </a:lnTo>
                  <a:lnTo>
                    <a:pt x="258761" y="503235"/>
                  </a:lnTo>
                  <a:lnTo>
                    <a:pt x="212249" y="499181"/>
                  </a:lnTo>
                  <a:lnTo>
                    <a:pt x="168471" y="487494"/>
                  </a:lnTo>
                  <a:lnTo>
                    <a:pt x="128159" y="468882"/>
                  </a:lnTo>
                  <a:lnTo>
                    <a:pt x="92044" y="444058"/>
                  </a:lnTo>
                  <a:lnTo>
                    <a:pt x="60857" y="413732"/>
                  </a:lnTo>
                  <a:lnTo>
                    <a:pt x="35328" y="378614"/>
                  </a:lnTo>
                  <a:lnTo>
                    <a:pt x="16188" y="339415"/>
                  </a:lnTo>
                  <a:lnTo>
                    <a:pt x="4168" y="296846"/>
                  </a:lnTo>
                  <a:lnTo>
                    <a:pt x="0" y="251617"/>
                  </a:lnTo>
                  <a:close/>
                </a:path>
              </a:pathLst>
            </a:custGeom>
            <a:ln w="9524">
              <a:solidFill>
                <a:srgbClr val="000000"/>
              </a:solidFill>
            </a:ln>
          </p:spPr>
          <p:txBody>
            <a:bodyPr wrap="square" lIns="0" tIns="0" rIns="0" bIns="0" rtlCol="0"/>
            <a:lstStyle/>
            <a:p>
              <a:endParaRPr/>
            </a:p>
          </p:txBody>
        </p:sp>
        <p:pic>
          <p:nvPicPr>
            <p:cNvPr id="19" name="object 19"/>
            <p:cNvPicPr/>
            <p:nvPr/>
          </p:nvPicPr>
          <p:blipFill>
            <a:blip r:embed="rId2" cstate="print"/>
            <a:stretch>
              <a:fillRect/>
            </a:stretch>
          </p:blipFill>
          <p:spPr>
            <a:xfrm>
              <a:off x="4719636" y="1671638"/>
              <a:ext cx="231774" cy="225424"/>
            </a:xfrm>
            <a:prstGeom prst="rect">
              <a:avLst/>
            </a:prstGeom>
          </p:spPr>
        </p:pic>
        <p:pic>
          <p:nvPicPr>
            <p:cNvPr id="20" name="object 20"/>
            <p:cNvPicPr/>
            <p:nvPr/>
          </p:nvPicPr>
          <p:blipFill>
            <a:blip r:embed="rId2" cstate="print"/>
            <a:stretch>
              <a:fillRect/>
            </a:stretch>
          </p:blipFill>
          <p:spPr>
            <a:xfrm>
              <a:off x="6091236" y="2509837"/>
              <a:ext cx="231774" cy="225424"/>
            </a:xfrm>
            <a:prstGeom prst="rect">
              <a:avLst/>
            </a:prstGeom>
          </p:spPr>
        </p:pic>
        <p:pic>
          <p:nvPicPr>
            <p:cNvPr id="21" name="object 21"/>
            <p:cNvPicPr/>
            <p:nvPr/>
          </p:nvPicPr>
          <p:blipFill>
            <a:blip r:embed="rId2" cstate="print"/>
            <a:stretch>
              <a:fillRect/>
            </a:stretch>
          </p:blipFill>
          <p:spPr>
            <a:xfrm>
              <a:off x="6015036" y="4262437"/>
              <a:ext cx="231774" cy="225424"/>
            </a:xfrm>
            <a:prstGeom prst="rect">
              <a:avLst/>
            </a:prstGeom>
          </p:spPr>
        </p:pic>
        <p:pic>
          <p:nvPicPr>
            <p:cNvPr id="22" name="object 22"/>
            <p:cNvPicPr/>
            <p:nvPr/>
          </p:nvPicPr>
          <p:blipFill>
            <a:blip r:embed="rId2" cstate="print"/>
            <a:stretch>
              <a:fillRect/>
            </a:stretch>
          </p:blipFill>
          <p:spPr>
            <a:xfrm>
              <a:off x="5557837" y="5557837"/>
              <a:ext cx="231774" cy="225424"/>
            </a:xfrm>
            <a:prstGeom prst="rect">
              <a:avLst/>
            </a:prstGeom>
          </p:spPr>
        </p:pic>
        <p:pic>
          <p:nvPicPr>
            <p:cNvPr id="23" name="object 23"/>
            <p:cNvPicPr/>
            <p:nvPr/>
          </p:nvPicPr>
          <p:blipFill>
            <a:blip r:embed="rId2" cstate="print"/>
            <a:stretch>
              <a:fillRect/>
            </a:stretch>
          </p:blipFill>
          <p:spPr>
            <a:xfrm>
              <a:off x="2890837" y="3957637"/>
              <a:ext cx="231774" cy="225424"/>
            </a:xfrm>
            <a:prstGeom prst="rect">
              <a:avLst/>
            </a:prstGeom>
          </p:spPr>
        </p:pic>
        <p:pic>
          <p:nvPicPr>
            <p:cNvPr id="24" name="object 24"/>
            <p:cNvPicPr/>
            <p:nvPr/>
          </p:nvPicPr>
          <p:blipFill>
            <a:blip r:embed="rId2" cstate="print"/>
            <a:stretch>
              <a:fillRect/>
            </a:stretch>
          </p:blipFill>
          <p:spPr>
            <a:xfrm>
              <a:off x="2281237" y="3195637"/>
              <a:ext cx="231774" cy="225424"/>
            </a:xfrm>
            <a:prstGeom prst="rect">
              <a:avLst/>
            </a:prstGeom>
          </p:spPr>
        </p:pic>
        <p:sp>
          <p:nvSpPr>
            <p:cNvPr id="25" name="object 25"/>
            <p:cNvSpPr/>
            <p:nvPr/>
          </p:nvSpPr>
          <p:spPr>
            <a:xfrm>
              <a:off x="838199" y="914401"/>
              <a:ext cx="7315200" cy="5105400"/>
            </a:xfrm>
            <a:custGeom>
              <a:avLst/>
              <a:gdLst/>
              <a:ahLst/>
              <a:cxnLst/>
              <a:rect l="l" t="t" r="r" b="b"/>
              <a:pathLst>
                <a:path w="7315200" h="5105400">
                  <a:moveTo>
                    <a:pt x="0" y="0"/>
                  </a:moveTo>
                  <a:lnTo>
                    <a:pt x="7315198" y="0"/>
                  </a:lnTo>
                  <a:lnTo>
                    <a:pt x="7315198" y="5105397"/>
                  </a:lnTo>
                  <a:lnTo>
                    <a:pt x="0" y="5105397"/>
                  </a:lnTo>
                  <a:lnTo>
                    <a:pt x="0" y="0"/>
                  </a:lnTo>
                  <a:close/>
                </a:path>
              </a:pathLst>
            </a:custGeom>
            <a:ln w="57149">
              <a:solidFill>
                <a:srgbClr val="000000"/>
              </a:solidFill>
            </a:ln>
          </p:spPr>
          <p:txBody>
            <a:bodyPr wrap="square" lIns="0" tIns="0" rIns="0" bIns="0" rtlCol="0"/>
            <a:lstStyle/>
            <a:p>
              <a:endParaRPr/>
            </a:p>
          </p:txBody>
        </p:sp>
        <p:pic>
          <p:nvPicPr>
            <p:cNvPr id="26" name="object 26"/>
            <p:cNvPicPr/>
            <p:nvPr/>
          </p:nvPicPr>
          <p:blipFill>
            <a:blip r:embed="rId2" cstate="print"/>
            <a:stretch>
              <a:fillRect/>
            </a:stretch>
          </p:blipFill>
          <p:spPr>
            <a:xfrm>
              <a:off x="3729036" y="1900237"/>
              <a:ext cx="231774" cy="225425"/>
            </a:xfrm>
            <a:prstGeom prst="rect">
              <a:avLst/>
            </a:prstGeom>
          </p:spPr>
        </p:pic>
        <p:pic>
          <p:nvPicPr>
            <p:cNvPr id="27" name="object 27"/>
            <p:cNvPicPr/>
            <p:nvPr/>
          </p:nvPicPr>
          <p:blipFill>
            <a:blip r:embed="rId2" cstate="print"/>
            <a:stretch>
              <a:fillRect/>
            </a:stretch>
          </p:blipFill>
          <p:spPr>
            <a:xfrm>
              <a:off x="4948236" y="4643437"/>
              <a:ext cx="231774" cy="225424"/>
            </a:xfrm>
            <a:prstGeom prst="rect">
              <a:avLst/>
            </a:prstGeom>
          </p:spPr>
        </p:pic>
        <p:pic>
          <p:nvPicPr>
            <p:cNvPr id="28" name="object 28"/>
            <p:cNvPicPr/>
            <p:nvPr/>
          </p:nvPicPr>
          <p:blipFill>
            <a:blip r:embed="rId2" cstate="print"/>
            <a:stretch>
              <a:fillRect/>
            </a:stretch>
          </p:blipFill>
          <p:spPr>
            <a:xfrm>
              <a:off x="3805237" y="2967037"/>
              <a:ext cx="231774" cy="225425"/>
            </a:xfrm>
            <a:prstGeom prst="rect">
              <a:avLst/>
            </a:prstGeom>
          </p:spPr>
        </p:pic>
        <p:pic>
          <p:nvPicPr>
            <p:cNvPr id="29" name="object 29"/>
            <p:cNvPicPr/>
            <p:nvPr/>
          </p:nvPicPr>
          <p:blipFill>
            <a:blip r:embed="rId2" cstate="print"/>
            <a:stretch>
              <a:fillRect/>
            </a:stretch>
          </p:blipFill>
          <p:spPr>
            <a:xfrm>
              <a:off x="4491036" y="5557837"/>
              <a:ext cx="231775" cy="225424"/>
            </a:xfrm>
            <a:prstGeom prst="rect">
              <a:avLst/>
            </a:prstGeom>
          </p:spPr>
        </p:pic>
        <p:pic>
          <p:nvPicPr>
            <p:cNvPr id="30" name="object 30"/>
            <p:cNvPicPr/>
            <p:nvPr/>
          </p:nvPicPr>
          <p:blipFill>
            <a:blip r:embed="rId2" cstate="print"/>
            <a:stretch>
              <a:fillRect/>
            </a:stretch>
          </p:blipFill>
          <p:spPr>
            <a:xfrm>
              <a:off x="5100637" y="3500437"/>
              <a:ext cx="231774" cy="225425"/>
            </a:xfrm>
            <a:prstGeom prst="rect">
              <a:avLst/>
            </a:prstGeom>
          </p:spPr>
        </p:pic>
        <p:pic>
          <p:nvPicPr>
            <p:cNvPr id="31" name="object 31"/>
            <p:cNvPicPr/>
            <p:nvPr/>
          </p:nvPicPr>
          <p:blipFill>
            <a:blip r:embed="rId2" cstate="print"/>
            <a:stretch>
              <a:fillRect/>
            </a:stretch>
          </p:blipFill>
          <p:spPr>
            <a:xfrm>
              <a:off x="2281237" y="5405437"/>
              <a:ext cx="231774" cy="225424"/>
            </a:xfrm>
            <a:prstGeom prst="rect">
              <a:avLst/>
            </a:prstGeom>
          </p:spPr>
        </p:pic>
        <p:pic>
          <p:nvPicPr>
            <p:cNvPr id="32" name="object 32"/>
            <p:cNvPicPr/>
            <p:nvPr/>
          </p:nvPicPr>
          <p:blipFill>
            <a:blip r:embed="rId2" cstate="print"/>
            <a:stretch>
              <a:fillRect/>
            </a:stretch>
          </p:blipFill>
          <p:spPr>
            <a:xfrm>
              <a:off x="2662237" y="1519237"/>
              <a:ext cx="231774" cy="225424"/>
            </a:xfrm>
            <a:prstGeom prst="rect">
              <a:avLst/>
            </a:prstGeom>
          </p:spPr>
        </p:pic>
      </p:grpSp>
      <p:grpSp>
        <p:nvGrpSpPr>
          <p:cNvPr id="33" name="object 33"/>
          <p:cNvGrpSpPr/>
          <p:nvPr/>
        </p:nvGrpSpPr>
        <p:grpSpPr>
          <a:xfrm>
            <a:off x="8305798" y="3031943"/>
            <a:ext cx="167005" cy="1111885"/>
            <a:chOff x="8305798" y="3031943"/>
            <a:chExt cx="167005" cy="1111885"/>
          </a:xfrm>
        </p:grpSpPr>
        <p:sp>
          <p:nvSpPr>
            <p:cNvPr id="34" name="object 34"/>
            <p:cNvSpPr/>
            <p:nvPr/>
          </p:nvSpPr>
          <p:spPr>
            <a:xfrm>
              <a:off x="8453483" y="3047998"/>
              <a:ext cx="0" cy="1078230"/>
            </a:xfrm>
            <a:custGeom>
              <a:avLst/>
              <a:gdLst/>
              <a:ahLst/>
              <a:cxnLst/>
              <a:rect l="l" t="t" r="r" b="b"/>
              <a:pathLst>
                <a:path h="1078229">
                  <a:moveTo>
                    <a:pt x="0" y="0"/>
                  </a:moveTo>
                  <a:lnTo>
                    <a:pt x="0" y="1077911"/>
                  </a:lnTo>
                </a:path>
              </a:pathLst>
            </a:custGeom>
            <a:ln w="38099">
              <a:solidFill>
                <a:srgbClr val="000000"/>
              </a:solidFill>
            </a:ln>
          </p:spPr>
          <p:txBody>
            <a:bodyPr wrap="square" lIns="0" tIns="0" rIns="0" bIns="0" rtlCol="0"/>
            <a:lstStyle/>
            <a:p>
              <a:endParaRPr/>
            </a:p>
          </p:txBody>
        </p:sp>
        <p:sp>
          <p:nvSpPr>
            <p:cNvPr id="35" name="object 35"/>
            <p:cNvSpPr/>
            <p:nvPr/>
          </p:nvSpPr>
          <p:spPr>
            <a:xfrm>
              <a:off x="8307337" y="4124413"/>
              <a:ext cx="147955" cy="0"/>
            </a:xfrm>
            <a:custGeom>
              <a:avLst/>
              <a:gdLst/>
              <a:ahLst/>
              <a:cxnLst/>
              <a:rect l="l" t="t" r="r" b="b"/>
              <a:pathLst>
                <a:path w="147954">
                  <a:moveTo>
                    <a:pt x="147686" y="0"/>
                  </a:moveTo>
                  <a:lnTo>
                    <a:pt x="0" y="0"/>
                  </a:lnTo>
                </a:path>
              </a:pathLst>
            </a:custGeom>
            <a:ln w="38099">
              <a:solidFill>
                <a:srgbClr val="000000"/>
              </a:solidFill>
            </a:ln>
          </p:spPr>
          <p:txBody>
            <a:bodyPr wrap="square" lIns="0" tIns="0" rIns="0" bIns="0" rtlCol="0"/>
            <a:lstStyle/>
            <a:p>
              <a:endParaRPr/>
            </a:p>
          </p:txBody>
        </p:sp>
        <p:sp>
          <p:nvSpPr>
            <p:cNvPr id="36" name="object 36"/>
            <p:cNvSpPr/>
            <p:nvPr/>
          </p:nvSpPr>
          <p:spPr>
            <a:xfrm>
              <a:off x="8305798" y="3050993"/>
              <a:ext cx="147955" cy="0"/>
            </a:xfrm>
            <a:custGeom>
              <a:avLst/>
              <a:gdLst/>
              <a:ahLst/>
              <a:cxnLst/>
              <a:rect l="l" t="t" r="r" b="b"/>
              <a:pathLst>
                <a:path w="147954">
                  <a:moveTo>
                    <a:pt x="147686" y="0"/>
                  </a:moveTo>
                  <a:lnTo>
                    <a:pt x="0" y="1"/>
                  </a:lnTo>
                </a:path>
              </a:pathLst>
            </a:custGeom>
            <a:ln w="38099">
              <a:solidFill>
                <a:srgbClr val="000000"/>
              </a:solidFill>
            </a:ln>
          </p:spPr>
          <p:txBody>
            <a:bodyPr wrap="square" lIns="0" tIns="0" rIns="0" bIns="0" rtlCol="0"/>
            <a:lstStyle/>
            <a:p>
              <a:endParaRPr/>
            </a:p>
          </p:txBody>
        </p:sp>
      </p:grpSp>
      <p:sp>
        <p:nvSpPr>
          <p:cNvPr id="37" name="object 37"/>
          <p:cNvSpPr txBox="1"/>
          <p:nvPr/>
        </p:nvSpPr>
        <p:spPr>
          <a:xfrm>
            <a:off x="231125" y="6205200"/>
            <a:ext cx="385064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Players</a:t>
            </a:r>
            <a:r>
              <a:rPr sz="1800" spc="-15" dirty="0">
                <a:latin typeface="Arial"/>
                <a:cs typeface="Arial"/>
              </a:rPr>
              <a:t> </a:t>
            </a:r>
            <a:r>
              <a:rPr sz="1800" dirty="0">
                <a:latin typeface="Arial"/>
                <a:cs typeface="Arial"/>
              </a:rPr>
              <a:t>collect</a:t>
            </a:r>
            <a:r>
              <a:rPr sz="1800" spc="-10" dirty="0">
                <a:latin typeface="Arial"/>
                <a:cs typeface="Arial"/>
              </a:rPr>
              <a:t> </a:t>
            </a:r>
            <a:r>
              <a:rPr sz="1800" spc="-5" dirty="0">
                <a:latin typeface="Arial"/>
                <a:cs typeface="Arial"/>
              </a:rPr>
              <a:t>stray</a:t>
            </a:r>
            <a:r>
              <a:rPr sz="1800" spc="-10" dirty="0">
                <a:latin typeface="Arial"/>
                <a:cs typeface="Arial"/>
              </a:rPr>
              <a:t> </a:t>
            </a:r>
            <a:r>
              <a:rPr sz="1800" dirty="0">
                <a:latin typeface="Arial"/>
                <a:cs typeface="Arial"/>
              </a:rPr>
              <a:t>balls</a:t>
            </a:r>
            <a:r>
              <a:rPr sz="1800" spc="-15" dirty="0">
                <a:latin typeface="Arial"/>
                <a:cs typeface="Arial"/>
              </a:rPr>
              <a:t> </a:t>
            </a:r>
            <a:r>
              <a:rPr sz="1800" spc="-5" dirty="0">
                <a:latin typeface="Arial"/>
                <a:cs typeface="Arial"/>
              </a:rPr>
              <a:t>into the net.</a:t>
            </a:r>
            <a:endParaRPr sz="1800">
              <a:latin typeface="Arial"/>
              <a:cs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415699" y="147320"/>
            <a:ext cx="2013585" cy="695960"/>
          </a:xfrm>
          <a:prstGeom prst="rect">
            <a:avLst/>
          </a:prstGeom>
        </p:spPr>
        <p:txBody>
          <a:bodyPr vert="horz" wrap="square" lIns="0" tIns="12700" rIns="0" bIns="0" rtlCol="0">
            <a:spAutoFit/>
          </a:bodyPr>
          <a:lstStyle/>
          <a:p>
            <a:pPr marL="12700">
              <a:lnSpc>
                <a:spcPct val="100000"/>
              </a:lnSpc>
              <a:spcBef>
                <a:spcPts val="100"/>
              </a:spcBef>
            </a:pPr>
            <a:r>
              <a:rPr sz="4400" dirty="0"/>
              <a:t>Marbles</a:t>
            </a:r>
            <a:endParaRPr sz="4400"/>
          </a:p>
        </p:txBody>
      </p:sp>
      <p:grpSp>
        <p:nvGrpSpPr>
          <p:cNvPr id="3" name="object 3"/>
          <p:cNvGrpSpPr/>
          <p:nvPr/>
        </p:nvGrpSpPr>
        <p:grpSpPr>
          <a:xfrm>
            <a:off x="7843835" y="1976437"/>
            <a:ext cx="542925" cy="542925"/>
            <a:chOff x="7843835" y="1976437"/>
            <a:chExt cx="542925" cy="542925"/>
          </a:xfrm>
        </p:grpSpPr>
        <p:sp>
          <p:nvSpPr>
            <p:cNvPr id="4" name="object 4"/>
            <p:cNvSpPr/>
            <p:nvPr/>
          </p:nvSpPr>
          <p:spPr>
            <a:xfrm>
              <a:off x="7848598" y="19812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848598" y="1981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1062038"/>
            <a:ext cx="542925" cy="542925"/>
            <a:chOff x="7843835" y="1062038"/>
            <a:chExt cx="542925" cy="542925"/>
          </a:xfrm>
        </p:grpSpPr>
        <p:sp>
          <p:nvSpPr>
            <p:cNvPr id="7" name="object 7"/>
            <p:cNvSpPr/>
            <p:nvPr/>
          </p:nvSpPr>
          <p:spPr>
            <a:xfrm>
              <a:off x="7848598" y="1066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1066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920035" y="2890837"/>
            <a:ext cx="542925" cy="542925"/>
            <a:chOff x="7920035" y="2890837"/>
            <a:chExt cx="542925" cy="542925"/>
          </a:xfrm>
        </p:grpSpPr>
        <p:sp>
          <p:nvSpPr>
            <p:cNvPr id="10" name="object 10"/>
            <p:cNvSpPr/>
            <p:nvPr/>
          </p:nvSpPr>
          <p:spPr>
            <a:xfrm>
              <a:off x="7924798" y="2895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924798" y="2895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7920035" y="3652837"/>
            <a:ext cx="542925" cy="542925"/>
            <a:chOff x="7920035" y="3652837"/>
            <a:chExt cx="542925" cy="542925"/>
          </a:xfrm>
        </p:grpSpPr>
        <p:sp>
          <p:nvSpPr>
            <p:cNvPr id="13" name="object 13"/>
            <p:cNvSpPr/>
            <p:nvPr/>
          </p:nvSpPr>
          <p:spPr>
            <a:xfrm>
              <a:off x="7924798" y="3657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4" name="object 14"/>
            <p:cNvSpPr/>
            <p:nvPr/>
          </p:nvSpPr>
          <p:spPr>
            <a:xfrm>
              <a:off x="7924798" y="3657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7920035" y="4414837"/>
            <a:ext cx="542925" cy="542925"/>
            <a:chOff x="7920035" y="4414837"/>
            <a:chExt cx="542925" cy="542925"/>
          </a:xfrm>
        </p:grpSpPr>
        <p:sp>
          <p:nvSpPr>
            <p:cNvPr id="16" name="object 16"/>
            <p:cNvSpPr/>
            <p:nvPr/>
          </p:nvSpPr>
          <p:spPr>
            <a:xfrm>
              <a:off x="7924798" y="4419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4419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7920035" y="5253037"/>
            <a:ext cx="542925" cy="542925"/>
            <a:chOff x="7920035" y="5253037"/>
            <a:chExt cx="542925" cy="542925"/>
          </a:xfrm>
        </p:grpSpPr>
        <p:sp>
          <p:nvSpPr>
            <p:cNvPr id="19" name="object 19"/>
            <p:cNvSpPr/>
            <p:nvPr/>
          </p:nvSpPr>
          <p:spPr>
            <a:xfrm>
              <a:off x="7924798" y="5257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20" name="object 20"/>
            <p:cNvSpPr/>
            <p:nvPr/>
          </p:nvSpPr>
          <p:spPr>
            <a:xfrm>
              <a:off x="7924798" y="5257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21" name="object 21"/>
          <p:cNvPicPr/>
          <p:nvPr/>
        </p:nvPicPr>
        <p:blipFill>
          <a:blip r:embed="rId2" cstate="print"/>
          <a:stretch>
            <a:fillRect/>
          </a:stretch>
        </p:blipFill>
        <p:spPr>
          <a:xfrm>
            <a:off x="7539035" y="1290637"/>
            <a:ext cx="238124" cy="238125"/>
          </a:xfrm>
          <a:prstGeom prst="rect">
            <a:avLst/>
          </a:prstGeom>
        </p:spPr>
      </p:pic>
      <p:pic>
        <p:nvPicPr>
          <p:cNvPr id="22" name="object 22"/>
          <p:cNvPicPr/>
          <p:nvPr/>
        </p:nvPicPr>
        <p:blipFill>
          <a:blip r:embed="rId2" cstate="print"/>
          <a:stretch>
            <a:fillRect/>
          </a:stretch>
        </p:blipFill>
        <p:spPr>
          <a:xfrm>
            <a:off x="7539035" y="2128837"/>
            <a:ext cx="238124" cy="238124"/>
          </a:xfrm>
          <a:prstGeom prst="rect">
            <a:avLst/>
          </a:prstGeom>
        </p:spPr>
      </p:pic>
      <p:pic>
        <p:nvPicPr>
          <p:cNvPr id="23" name="object 23"/>
          <p:cNvPicPr/>
          <p:nvPr/>
        </p:nvPicPr>
        <p:blipFill>
          <a:blip r:embed="rId2" cstate="print"/>
          <a:stretch>
            <a:fillRect/>
          </a:stretch>
        </p:blipFill>
        <p:spPr>
          <a:xfrm>
            <a:off x="7539035" y="3043237"/>
            <a:ext cx="238124" cy="238124"/>
          </a:xfrm>
          <a:prstGeom prst="rect">
            <a:avLst/>
          </a:prstGeom>
        </p:spPr>
      </p:pic>
      <p:pic>
        <p:nvPicPr>
          <p:cNvPr id="24" name="object 24"/>
          <p:cNvPicPr/>
          <p:nvPr/>
        </p:nvPicPr>
        <p:blipFill>
          <a:blip r:embed="rId2" cstate="print"/>
          <a:stretch>
            <a:fillRect/>
          </a:stretch>
        </p:blipFill>
        <p:spPr>
          <a:xfrm>
            <a:off x="7539035" y="3881437"/>
            <a:ext cx="238124" cy="238124"/>
          </a:xfrm>
          <a:prstGeom prst="rect">
            <a:avLst/>
          </a:prstGeom>
        </p:spPr>
      </p:pic>
      <p:pic>
        <p:nvPicPr>
          <p:cNvPr id="25" name="object 25"/>
          <p:cNvPicPr/>
          <p:nvPr/>
        </p:nvPicPr>
        <p:blipFill>
          <a:blip r:embed="rId2" cstate="print"/>
          <a:stretch>
            <a:fillRect/>
          </a:stretch>
        </p:blipFill>
        <p:spPr>
          <a:xfrm>
            <a:off x="7462835" y="4567237"/>
            <a:ext cx="238124" cy="238124"/>
          </a:xfrm>
          <a:prstGeom prst="rect">
            <a:avLst/>
          </a:prstGeom>
        </p:spPr>
      </p:pic>
      <p:pic>
        <p:nvPicPr>
          <p:cNvPr id="26" name="object 26"/>
          <p:cNvPicPr/>
          <p:nvPr/>
        </p:nvPicPr>
        <p:blipFill>
          <a:blip r:embed="rId2" cstate="print"/>
          <a:stretch>
            <a:fillRect/>
          </a:stretch>
        </p:blipFill>
        <p:spPr>
          <a:xfrm>
            <a:off x="7539035" y="5405437"/>
            <a:ext cx="238124" cy="238124"/>
          </a:xfrm>
          <a:prstGeom prst="rect">
            <a:avLst/>
          </a:prstGeom>
        </p:spPr>
      </p:pic>
      <p:grpSp>
        <p:nvGrpSpPr>
          <p:cNvPr id="27" name="object 27"/>
          <p:cNvGrpSpPr/>
          <p:nvPr/>
        </p:nvGrpSpPr>
        <p:grpSpPr>
          <a:xfrm>
            <a:off x="757237" y="1976437"/>
            <a:ext cx="542925" cy="542925"/>
            <a:chOff x="757237" y="1976437"/>
            <a:chExt cx="542925" cy="542925"/>
          </a:xfrm>
        </p:grpSpPr>
        <p:sp>
          <p:nvSpPr>
            <p:cNvPr id="28" name="object 28"/>
            <p:cNvSpPr/>
            <p:nvPr/>
          </p:nvSpPr>
          <p:spPr>
            <a:xfrm>
              <a:off x="761999" y="1981200"/>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29" name="object 29"/>
            <p:cNvSpPr/>
            <p:nvPr/>
          </p:nvSpPr>
          <p:spPr>
            <a:xfrm>
              <a:off x="761999" y="1981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0" name="object 30"/>
          <p:cNvGrpSpPr/>
          <p:nvPr/>
        </p:nvGrpSpPr>
        <p:grpSpPr>
          <a:xfrm>
            <a:off x="757237" y="1062038"/>
            <a:ext cx="542925" cy="542925"/>
            <a:chOff x="757237" y="1062038"/>
            <a:chExt cx="542925" cy="542925"/>
          </a:xfrm>
        </p:grpSpPr>
        <p:sp>
          <p:nvSpPr>
            <p:cNvPr id="31" name="object 31"/>
            <p:cNvSpPr/>
            <p:nvPr/>
          </p:nvSpPr>
          <p:spPr>
            <a:xfrm>
              <a:off x="761999" y="1066801"/>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32" name="object 32"/>
            <p:cNvSpPr/>
            <p:nvPr/>
          </p:nvSpPr>
          <p:spPr>
            <a:xfrm>
              <a:off x="761999" y="1066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3" name="object 33"/>
          <p:cNvGrpSpPr/>
          <p:nvPr/>
        </p:nvGrpSpPr>
        <p:grpSpPr>
          <a:xfrm>
            <a:off x="681037" y="2890837"/>
            <a:ext cx="542925" cy="542925"/>
            <a:chOff x="681037" y="2890837"/>
            <a:chExt cx="542925" cy="542925"/>
          </a:xfrm>
        </p:grpSpPr>
        <p:sp>
          <p:nvSpPr>
            <p:cNvPr id="34" name="object 34"/>
            <p:cNvSpPr/>
            <p:nvPr/>
          </p:nvSpPr>
          <p:spPr>
            <a:xfrm>
              <a:off x="685799" y="2895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5" name="object 35"/>
            <p:cNvSpPr/>
            <p:nvPr/>
          </p:nvSpPr>
          <p:spPr>
            <a:xfrm>
              <a:off x="685799" y="2895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6" name="object 36"/>
          <p:cNvGrpSpPr/>
          <p:nvPr/>
        </p:nvGrpSpPr>
        <p:grpSpPr>
          <a:xfrm>
            <a:off x="681037" y="3652837"/>
            <a:ext cx="542925" cy="542925"/>
            <a:chOff x="681037" y="3652837"/>
            <a:chExt cx="542925" cy="542925"/>
          </a:xfrm>
        </p:grpSpPr>
        <p:sp>
          <p:nvSpPr>
            <p:cNvPr id="37" name="object 37"/>
            <p:cNvSpPr/>
            <p:nvPr/>
          </p:nvSpPr>
          <p:spPr>
            <a:xfrm>
              <a:off x="685799" y="3657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8" name="object 38"/>
            <p:cNvSpPr/>
            <p:nvPr/>
          </p:nvSpPr>
          <p:spPr>
            <a:xfrm>
              <a:off x="685799" y="3657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9" name="object 39"/>
          <p:cNvGrpSpPr/>
          <p:nvPr/>
        </p:nvGrpSpPr>
        <p:grpSpPr>
          <a:xfrm>
            <a:off x="681037" y="4414837"/>
            <a:ext cx="542925" cy="542925"/>
            <a:chOff x="681037" y="4414837"/>
            <a:chExt cx="542925" cy="542925"/>
          </a:xfrm>
        </p:grpSpPr>
        <p:sp>
          <p:nvSpPr>
            <p:cNvPr id="40" name="object 40"/>
            <p:cNvSpPr/>
            <p:nvPr/>
          </p:nvSpPr>
          <p:spPr>
            <a:xfrm>
              <a:off x="685799" y="4419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1" name="object 41"/>
            <p:cNvSpPr/>
            <p:nvPr/>
          </p:nvSpPr>
          <p:spPr>
            <a:xfrm>
              <a:off x="685799" y="44195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42" name="object 42"/>
          <p:cNvGrpSpPr/>
          <p:nvPr/>
        </p:nvGrpSpPr>
        <p:grpSpPr>
          <a:xfrm>
            <a:off x="681037" y="5253037"/>
            <a:ext cx="542925" cy="542925"/>
            <a:chOff x="681037" y="5253037"/>
            <a:chExt cx="542925" cy="542925"/>
          </a:xfrm>
        </p:grpSpPr>
        <p:sp>
          <p:nvSpPr>
            <p:cNvPr id="43" name="object 43"/>
            <p:cNvSpPr/>
            <p:nvPr/>
          </p:nvSpPr>
          <p:spPr>
            <a:xfrm>
              <a:off x="685799" y="5257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4" name="object 44"/>
            <p:cNvSpPr/>
            <p:nvPr/>
          </p:nvSpPr>
          <p:spPr>
            <a:xfrm>
              <a:off x="685799" y="5257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45" name="object 45"/>
          <p:cNvPicPr/>
          <p:nvPr/>
        </p:nvPicPr>
        <p:blipFill>
          <a:blip r:embed="rId2" cstate="print"/>
          <a:stretch>
            <a:fillRect/>
          </a:stretch>
        </p:blipFill>
        <p:spPr>
          <a:xfrm>
            <a:off x="1366837" y="1290637"/>
            <a:ext cx="238124" cy="238125"/>
          </a:xfrm>
          <a:prstGeom prst="rect">
            <a:avLst/>
          </a:prstGeom>
        </p:spPr>
      </p:pic>
      <p:pic>
        <p:nvPicPr>
          <p:cNvPr id="46" name="object 46"/>
          <p:cNvPicPr/>
          <p:nvPr/>
        </p:nvPicPr>
        <p:blipFill>
          <a:blip r:embed="rId2" cstate="print"/>
          <a:stretch>
            <a:fillRect/>
          </a:stretch>
        </p:blipFill>
        <p:spPr>
          <a:xfrm>
            <a:off x="1366837" y="2128837"/>
            <a:ext cx="238124" cy="238124"/>
          </a:xfrm>
          <a:prstGeom prst="rect">
            <a:avLst/>
          </a:prstGeom>
        </p:spPr>
      </p:pic>
      <p:pic>
        <p:nvPicPr>
          <p:cNvPr id="47" name="object 47"/>
          <p:cNvPicPr/>
          <p:nvPr/>
        </p:nvPicPr>
        <p:blipFill>
          <a:blip r:embed="rId2" cstate="print"/>
          <a:stretch>
            <a:fillRect/>
          </a:stretch>
        </p:blipFill>
        <p:spPr>
          <a:xfrm>
            <a:off x="1366837" y="3043237"/>
            <a:ext cx="238124" cy="238124"/>
          </a:xfrm>
          <a:prstGeom prst="rect">
            <a:avLst/>
          </a:prstGeom>
        </p:spPr>
      </p:pic>
      <p:pic>
        <p:nvPicPr>
          <p:cNvPr id="48" name="object 48"/>
          <p:cNvPicPr/>
          <p:nvPr/>
        </p:nvPicPr>
        <p:blipFill>
          <a:blip r:embed="rId2" cstate="print"/>
          <a:stretch>
            <a:fillRect/>
          </a:stretch>
        </p:blipFill>
        <p:spPr>
          <a:xfrm>
            <a:off x="1366837" y="3881437"/>
            <a:ext cx="238124" cy="238124"/>
          </a:xfrm>
          <a:prstGeom prst="rect">
            <a:avLst/>
          </a:prstGeom>
        </p:spPr>
      </p:pic>
      <p:pic>
        <p:nvPicPr>
          <p:cNvPr id="49" name="object 49"/>
          <p:cNvPicPr/>
          <p:nvPr/>
        </p:nvPicPr>
        <p:blipFill>
          <a:blip r:embed="rId2" cstate="print"/>
          <a:stretch>
            <a:fillRect/>
          </a:stretch>
        </p:blipFill>
        <p:spPr>
          <a:xfrm>
            <a:off x="1443037" y="4567237"/>
            <a:ext cx="238125" cy="238124"/>
          </a:xfrm>
          <a:prstGeom prst="rect">
            <a:avLst/>
          </a:prstGeom>
        </p:spPr>
      </p:pic>
      <p:pic>
        <p:nvPicPr>
          <p:cNvPr id="50" name="object 50"/>
          <p:cNvPicPr/>
          <p:nvPr/>
        </p:nvPicPr>
        <p:blipFill>
          <a:blip r:embed="rId2" cstate="print"/>
          <a:stretch>
            <a:fillRect/>
          </a:stretch>
        </p:blipFill>
        <p:spPr>
          <a:xfrm>
            <a:off x="1366837" y="5405437"/>
            <a:ext cx="238124" cy="238124"/>
          </a:xfrm>
          <a:prstGeom prst="rect">
            <a:avLst/>
          </a:prstGeom>
        </p:spPr>
      </p:pic>
      <p:sp>
        <p:nvSpPr>
          <p:cNvPr id="51" name="object 51"/>
          <p:cNvSpPr/>
          <p:nvPr/>
        </p:nvSpPr>
        <p:spPr>
          <a:xfrm>
            <a:off x="7086598" y="914401"/>
            <a:ext cx="0" cy="5181600"/>
          </a:xfrm>
          <a:custGeom>
            <a:avLst/>
            <a:gdLst/>
            <a:ahLst/>
            <a:cxnLst/>
            <a:rect l="l" t="t" r="r" b="b"/>
            <a:pathLst>
              <a:path h="5181600">
                <a:moveTo>
                  <a:pt x="0" y="0"/>
                </a:moveTo>
                <a:lnTo>
                  <a:pt x="0" y="5181598"/>
                </a:lnTo>
              </a:path>
            </a:pathLst>
          </a:custGeom>
          <a:ln w="57149">
            <a:solidFill>
              <a:srgbClr val="000000"/>
            </a:solidFill>
          </a:ln>
        </p:spPr>
        <p:txBody>
          <a:bodyPr wrap="square" lIns="0" tIns="0" rIns="0" bIns="0" rtlCol="0"/>
          <a:lstStyle/>
          <a:p>
            <a:endParaRPr/>
          </a:p>
        </p:txBody>
      </p:sp>
      <p:sp>
        <p:nvSpPr>
          <p:cNvPr id="52" name="object 52"/>
          <p:cNvSpPr/>
          <p:nvPr/>
        </p:nvSpPr>
        <p:spPr>
          <a:xfrm>
            <a:off x="2133600" y="914401"/>
            <a:ext cx="0" cy="5181600"/>
          </a:xfrm>
          <a:custGeom>
            <a:avLst/>
            <a:gdLst/>
            <a:ahLst/>
            <a:cxnLst/>
            <a:rect l="l" t="t" r="r" b="b"/>
            <a:pathLst>
              <a:path h="5181600">
                <a:moveTo>
                  <a:pt x="0" y="0"/>
                </a:moveTo>
                <a:lnTo>
                  <a:pt x="0" y="5181598"/>
                </a:lnTo>
              </a:path>
            </a:pathLst>
          </a:custGeom>
          <a:ln w="57149">
            <a:solidFill>
              <a:srgbClr val="000000"/>
            </a:solidFill>
          </a:ln>
        </p:spPr>
        <p:txBody>
          <a:bodyPr wrap="square" lIns="0" tIns="0" rIns="0" bIns="0" rtlCol="0"/>
          <a:lstStyle/>
          <a:p>
            <a:endParaRPr/>
          </a:p>
        </p:txBody>
      </p:sp>
      <p:pic>
        <p:nvPicPr>
          <p:cNvPr id="53" name="object 53"/>
          <p:cNvPicPr/>
          <p:nvPr/>
        </p:nvPicPr>
        <p:blipFill>
          <a:blip r:embed="rId3" cstate="print"/>
          <a:stretch>
            <a:fillRect/>
          </a:stretch>
        </p:blipFill>
        <p:spPr>
          <a:xfrm>
            <a:off x="4491036" y="3195637"/>
            <a:ext cx="238125" cy="238124"/>
          </a:xfrm>
          <a:prstGeom prst="rect">
            <a:avLst/>
          </a:prstGeom>
        </p:spPr>
      </p:pic>
      <p:sp>
        <p:nvSpPr>
          <p:cNvPr id="54" name="object 54"/>
          <p:cNvSpPr txBox="1"/>
          <p:nvPr/>
        </p:nvSpPr>
        <p:spPr>
          <a:xfrm>
            <a:off x="78724" y="6205200"/>
            <a:ext cx="8676640" cy="360680"/>
          </a:xfrm>
          <a:prstGeom prst="rect">
            <a:avLst/>
          </a:prstGeom>
        </p:spPr>
        <p:txBody>
          <a:bodyPr vert="horz" wrap="square" lIns="0" tIns="12700" rIns="0" bIns="0" rtlCol="0">
            <a:spAutoFit/>
          </a:bodyPr>
          <a:lstStyle/>
          <a:p>
            <a:pPr marL="12700">
              <a:lnSpc>
                <a:spcPct val="100000"/>
              </a:lnSpc>
              <a:spcBef>
                <a:spcPts val="100"/>
              </a:spcBef>
            </a:pPr>
            <a:r>
              <a:rPr sz="2200" dirty="0">
                <a:latin typeface="Arial"/>
                <a:cs typeface="Arial"/>
              </a:rPr>
              <a:t>Players</a:t>
            </a:r>
            <a:r>
              <a:rPr sz="2200" spc="-10" dirty="0">
                <a:latin typeface="Arial"/>
                <a:cs typeface="Arial"/>
              </a:rPr>
              <a:t> </a:t>
            </a:r>
            <a:r>
              <a:rPr sz="2200" dirty="0">
                <a:latin typeface="Arial"/>
                <a:cs typeface="Arial"/>
              </a:rPr>
              <a:t>line up</a:t>
            </a:r>
            <a:r>
              <a:rPr sz="2200" spc="-5" dirty="0">
                <a:latin typeface="Arial"/>
                <a:cs typeface="Arial"/>
              </a:rPr>
              <a:t> </a:t>
            </a:r>
            <a:r>
              <a:rPr sz="2200" dirty="0">
                <a:latin typeface="Arial"/>
                <a:cs typeface="Arial"/>
              </a:rPr>
              <a:t>and </a:t>
            </a:r>
            <a:r>
              <a:rPr sz="2200" spc="-5" dirty="0">
                <a:latin typeface="Arial"/>
                <a:cs typeface="Arial"/>
              </a:rPr>
              <a:t>try to </a:t>
            </a:r>
            <a:r>
              <a:rPr sz="2200" dirty="0">
                <a:latin typeface="Arial"/>
                <a:cs typeface="Arial"/>
              </a:rPr>
              <a:t>hit</a:t>
            </a:r>
            <a:r>
              <a:rPr sz="2200" spc="-5" dirty="0">
                <a:latin typeface="Arial"/>
                <a:cs typeface="Arial"/>
              </a:rPr>
              <a:t> </a:t>
            </a:r>
            <a:r>
              <a:rPr sz="2200" dirty="0">
                <a:latin typeface="Arial"/>
                <a:cs typeface="Arial"/>
              </a:rPr>
              <a:t>a</a:t>
            </a:r>
            <a:r>
              <a:rPr sz="2200" spc="-5" dirty="0">
                <a:latin typeface="Arial"/>
                <a:cs typeface="Arial"/>
              </a:rPr>
              <a:t> target </a:t>
            </a:r>
            <a:r>
              <a:rPr sz="2200" dirty="0">
                <a:latin typeface="Arial"/>
                <a:cs typeface="Arial"/>
              </a:rPr>
              <a:t>in </a:t>
            </a:r>
            <a:r>
              <a:rPr sz="2200" spc="-5" dirty="0">
                <a:latin typeface="Arial"/>
                <a:cs typeface="Arial"/>
              </a:rPr>
              <a:t>the </a:t>
            </a:r>
            <a:r>
              <a:rPr sz="2200" dirty="0">
                <a:latin typeface="Arial"/>
                <a:cs typeface="Arial"/>
              </a:rPr>
              <a:t>middle by</a:t>
            </a:r>
            <a:r>
              <a:rPr sz="2200" spc="-10" dirty="0">
                <a:latin typeface="Arial"/>
                <a:cs typeface="Arial"/>
              </a:rPr>
              <a:t> </a:t>
            </a:r>
            <a:r>
              <a:rPr sz="2200" dirty="0">
                <a:latin typeface="Arial"/>
                <a:cs typeface="Arial"/>
              </a:rPr>
              <a:t>kicking </a:t>
            </a:r>
            <a:r>
              <a:rPr sz="2200" spc="-5" dirty="0">
                <a:latin typeface="Arial"/>
                <a:cs typeface="Arial"/>
              </a:rPr>
              <a:t>their </a:t>
            </a:r>
            <a:r>
              <a:rPr sz="2200" dirty="0">
                <a:latin typeface="Arial"/>
                <a:cs typeface="Arial"/>
              </a:rPr>
              <a:t>ball.</a:t>
            </a:r>
            <a:endParaRPr sz="2200">
              <a:latin typeface="Arial"/>
              <a:cs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46679" y="0"/>
            <a:ext cx="3256279" cy="695960"/>
          </a:xfrm>
          <a:prstGeom prst="rect">
            <a:avLst/>
          </a:prstGeom>
        </p:spPr>
        <p:txBody>
          <a:bodyPr vert="horz" wrap="square" lIns="0" tIns="12700" rIns="0" bIns="0" rtlCol="0">
            <a:spAutoFit/>
          </a:bodyPr>
          <a:lstStyle/>
          <a:p>
            <a:pPr marL="12700">
              <a:lnSpc>
                <a:spcPct val="100000"/>
              </a:lnSpc>
              <a:spcBef>
                <a:spcPts val="100"/>
              </a:spcBef>
              <a:tabLst>
                <a:tab pos="1503680" algn="l"/>
              </a:tabLst>
            </a:pPr>
            <a:r>
              <a:rPr sz="4400" dirty="0"/>
              <a:t>Cone	Soccer</a:t>
            </a:r>
            <a:endParaRPr sz="4400"/>
          </a:p>
        </p:txBody>
      </p:sp>
      <p:grpSp>
        <p:nvGrpSpPr>
          <p:cNvPr id="3" name="object 3"/>
          <p:cNvGrpSpPr/>
          <p:nvPr/>
        </p:nvGrpSpPr>
        <p:grpSpPr>
          <a:xfrm>
            <a:off x="2814637" y="2281237"/>
            <a:ext cx="542925" cy="542925"/>
            <a:chOff x="2814637" y="2281237"/>
            <a:chExt cx="542925" cy="542925"/>
          </a:xfrm>
        </p:grpSpPr>
        <p:sp>
          <p:nvSpPr>
            <p:cNvPr id="4" name="object 4"/>
            <p:cNvSpPr/>
            <p:nvPr/>
          </p:nvSpPr>
          <p:spPr>
            <a:xfrm>
              <a:off x="2819399" y="22860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2819399" y="22860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1062037" y="2205037"/>
            <a:ext cx="542925" cy="542925"/>
            <a:chOff x="1062037" y="2205037"/>
            <a:chExt cx="542925" cy="542925"/>
          </a:xfrm>
        </p:grpSpPr>
        <p:sp>
          <p:nvSpPr>
            <p:cNvPr id="7" name="object 7"/>
            <p:cNvSpPr/>
            <p:nvPr/>
          </p:nvSpPr>
          <p:spPr>
            <a:xfrm>
              <a:off x="1066799" y="2209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1066799" y="2209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9" name="object 9"/>
          <p:cNvPicPr/>
          <p:nvPr/>
        </p:nvPicPr>
        <p:blipFill>
          <a:blip r:embed="rId2" cstate="print"/>
          <a:stretch>
            <a:fillRect/>
          </a:stretch>
        </p:blipFill>
        <p:spPr>
          <a:xfrm>
            <a:off x="1747837" y="2586037"/>
            <a:ext cx="238124" cy="238125"/>
          </a:xfrm>
          <a:prstGeom prst="rect">
            <a:avLst/>
          </a:prstGeom>
        </p:spPr>
      </p:pic>
      <p:grpSp>
        <p:nvGrpSpPr>
          <p:cNvPr id="10" name="object 10"/>
          <p:cNvGrpSpPr/>
          <p:nvPr/>
        </p:nvGrpSpPr>
        <p:grpSpPr>
          <a:xfrm>
            <a:off x="376237" y="2052637"/>
            <a:ext cx="238125" cy="695325"/>
            <a:chOff x="376237" y="2052637"/>
            <a:chExt cx="238125" cy="695325"/>
          </a:xfrm>
        </p:grpSpPr>
        <p:sp>
          <p:nvSpPr>
            <p:cNvPr id="11" name="object 11"/>
            <p:cNvSpPr/>
            <p:nvPr/>
          </p:nvSpPr>
          <p:spPr>
            <a:xfrm>
              <a:off x="380999" y="2057400"/>
              <a:ext cx="228600" cy="685800"/>
            </a:xfrm>
            <a:custGeom>
              <a:avLst/>
              <a:gdLst/>
              <a:ahLst/>
              <a:cxnLst/>
              <a:rect l="l" t="t" r="r" b="b"/>
              <a:pathLst>
                <a:path w="228600" h="685800">
                  <a:moveTo>
                    <a:pt x="114299" y="0"/>
                  </a:moveTo>
                  <a:lnTo>
                    <a:pt x="0" y="685798"/>
                  </a:lnTo>
                  <a:lnTo>
                    <a:pt x="228599" y="685798"/>
                  </a:lnTo>
                  <a:lnTo>
                    <a:pt x="114299" y="0"/>
                  </a:lnTo>
                  <a:close/>
                </a:path>
              </a:pathLst>
            </a:custGeom>
            <a:solidFill>
              <a:srgbClr val="FF2600"/>
            </a:solidFill>
          </p:spPr>
          <p:txBody>
            <a:bodyPr wrap="square" lIns="0" tIns="0" rIns="0" bIns="0" rtlCol="0"/>
            <a:lstStyle/>
            <a:p>
              <a:endParaRPr/>
            </a:p>
          </p:txBody>
        </p:sp>
        <p:sp>
          <p:nvSpPr>
            <p:cNvPr id="12" name="object 12"/>
            <p:cNvSpPr/>
            <p:nvPr/>
          </p:nvSpPr>
          <p:spPr>
            <a:xfrm>
              <a:off x="380999" y="2057400"/>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13" name="object 13"/>
          <p:cNvGrpSpPr/>
          <p:nvPr/>
        </p:nvGrpSpPr>
        <p:grpSpPr>
          <a:xfrm>
            <a:off x="3652837" y="2205037"/>
            <a:ext cx="238125" cy="695325"/>
            <a:chOff x="3652837" y="2205037"/>
            <a:chExt cx="238125" cy="695325"/>
          </a:xfrm>
        </p:grpSpPr>
        <p:sp>
          <p:nvSpPr>
            <p:cNvPr id="14" name="object 14"/>
            <p:cNvSpPr/>
            <p:nvPr/>
          </p:nvSpPr>
          <p:spPr>
            <a:xfrm>
              <a:off x="3657600" y="22098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5" name="object 15"/>
            <p:cNvSpPr/>
            <p:nvPr/>
          </p:nvSpPr>
          <p:spPr>
            <a:xfrm>
              <a:off x="3657599" y="2209800"/>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6" name="object 16"/>
          <p:cNvGrpSpPr/>
          <p:nvPr/>
        </p:nvGrpSpPr>
        <p:grpSpPr>
          <a:xfrm>
            <a:off x="2890837" y="4948237"/>
            <a:ext cx="542925" cy="542925"/>
            <a:chOff x="2890837" y="4948237"/>
            <a:chExt cx="542925" cy="542925"/>
          </a:xfrm>
        </p:grpSpPr>
        <p:sp>
          <p:nvSpPr>
            <p:cNvPr id="17" name="object 17"/>
            <p:cNvSpPr/>
            <p:nvPr/>
          </p:nvSpPr>
          <p:spPr>
            <a:xfrm>
              <a:off x="2895599" y="4952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8" name="object 18"/>
            <p:cNvSpPr/>
            <p:nvPr/>
          </p:nvSpPr>
          <p:spPr>
            <a:xfrm>
              <a:off x="2895599" y="4952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9" name="object 19"/>
          <p:cNvGrpSpPr/>
          <p:nvPr/>
        </p:nvGrpSpPr>
        <p:grpSpPr>
          <a:xfrm>
            <a:off x="1138237" y="4872037"/>
            <a:ext cx="542925" cy="542925"/>
            <a:chOff x="1138237" y="4872037"/>
            <a:chExt cx="542925" cy="542925"/>
          </a:xfrm>
        </p:grpSpPr>
        <p:sp>
          <p:nvSpPr>
            <p:cNvPr id="20" name="object 20"/>
            <p:cNvSpPr/>
            <p:nvPr/>
          </p:nvSpPr>
          <p:spPr>
            <a:xfrm>
              <a:off x="1142999" y="4876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21" name="object 21"/>
            <p:cNvSpPr/>
            <p:nvPr/>
          </p:nvSpPr>
          <p:spPr>
            <a:xfrm>
              <a:off x="1142999" y="48767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pic>
        <p:nvPicPr>
          <p:cNvPr id="22" name="object 22"/>
          <p:cNvPicPr/>
          <p:nvPr/>
        </p:nvPicPr>
        <p:blipFill>
          <a:blip r:embed="rId2" cstate="print"/>
          <a:stretch>
            <a:fillRect/>
          </a:stretch>
        </p:blipFill>
        <p:spPr>
          <a:xfrm>
            <a:off x="2357437" y="4795837"/>
            <a:ext cx="238124" cy="238124"/>
          </a:xfrm>
          <a:prstGeom prst="rect">
            <a:avLst/>
          </a:prstGeom>
        </p:spPr>
      </p:pic>
      <p:grpSp>
        <p:nvGrpSpPr>
          <p:cNvPr id="23" name="object 23"/>
          <p:cNvGrpSpPr/>
          <p:nvPr/>
        </p:nvGrpSpPr>
        <p:grpSpPr>
          <a:xfrm>
            <a:off x="452437" y="4719637"/>
            <a:ext cx="238125" cy="695325"/>
            <a:chOff x="452437" y="4719637"/>
            <a:chExt cx="238125" cy="695325"/>
          </a:xfrm>
        </p:grpSpPr>
        <p:sp>
          <p:nvSpPr>
            <p:cNvPr id="24" name="object 24"/>
            <p:cNvSpPr/>
            <p:nvPr/>
          </p:nvSpPr>
          <p:spPr>
            <a:xfrm>
              <a:off x="457200" y="4724400"/>
              <a:ext cx="228600" cy="685800"/>
            </a:xfrm>
            <a:custGeom>
              <a:avLst/>
              <a:gdLst/>
              <a:ahLst/>
              <a:cxnLst/>
              <a:rect l="l" t="t" r="r" b="b"/>
              <a:pathLst>
                <a:path w="228600" h="685800">
                  <a:moveTo>
                    <a:pt x="114300" y="0"/>
                  </a:moveTo>
                  <a:lnTo>
                    <a:pt x="0" y="685798"/>
                  </a:lnTo>
                  <a:lnTo>
                    <a:pt x="228599" y="685798"/>
                  </a:lnTo>
                  <a:lnTo>
                    <a:pt x="114300" y="0"/>
                  </a:lnTo>
                  <a:close/>
                </a:path>
              </a:pathLst>
            </a:custGeom>
            <a:solidFill>
              <a:srgbClr val="FF2600"/>
            </a:solidFill>
          </p:spPr>
          <p:txBody>
            <a:bodyPr wrap="square" lIns="0" tIns="0" rIns="0" bIns="0" rtlCol="0"/>
            <a:lstStyle/>
            <a:p>
              <a:endParaRPr/>
            </a:p>
          </p:txBody>
        </p:sp>
        <p:sp>
          <p:nvSpPr>
            <p:cNvPr id="25" name="object 25"/>
            <p:cNvSpPr/>
            <p:nvPr/>
          </p:nvSpPr>
          <p:spPr>
            <a:xfrm>
              <a:off x="457199" y="4724399"/>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26" name="object 26"/>
          <p:cNvGrpSpPr/>
          <p:nvPr/>
        </p:nvGrpSpPr>
        <p:grpSpPr>
          <a:xfrm>
            <a:off x="3729036" y="4872037"/>
            <a:ext cx="238125" cy="695325"/>
            <a:chOff x="3729036" y="4872037"/>
            <a:chExt cx="238125" cy="695325"/>
          </a:xfrm>
        </p:grpSpPr>
        <p:sp>
          <p:nvSpPr>
            <p:cNvPr id="27" name="object 27"/>
            <p:cNvSpPr/>
            <p:nvPr/>
          </p:nvSpPr>
          <p:spPr>
            <a:xfrm>
              <a:off x="3733798" y="4876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8" name="object 28"/>
            <p:cNvSpPr/>
            <p:nvPr/>
          </p:nvSpPr>
          <p:spPr>
            <a:xfrm>
              <a:off x="3733798" y="4876799"/>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29" name="object 29"/>
          <p:cNvGrpSpPr/>
          <p:nvPr/>
        </p:nvGrpSpPr>
        <p:grpSpPr>
          <a:xfrm>
            <a:off x="7310435" y="1366838"/>
            <a:ext cx="542925" cy="542925"/>
            <a:chOff x="7310435" y="1366838"/>
            <a:chExt cx="542925" cy="542925"/>
          </a:xfrm>
        </p:grpSpPr>
        <p:sp>
          <p:nvSpPr>
            <p:cNvPr id="30" name="object 30"/>
            <p:cNvSpPr/>
            <p:nvPr/>
          </p:nvSpPr>
          <p:spPr>
            <a:xfrm>
              <a:off x="7315198" y="13716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1" name="object 31"/>
            <p:cNvSpPr/>
            <p:nvPr/>
          </p:nvSpPr>
          <p:spPr>
            <a:xfrm>
              <a:off x="7315198" y="13716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2" name="object 32"/>
          <p:cNvGrpSpPr/>
          <p:nvPr/>
        </p:nvGrpSpPr>
        <p:grpSpPr>
          <a:xfrm>
            <a:off x="5557837" y="1290637"/>
            <a:ext cx="542925" cy="542925"/>
            <a:chOff x="5557837" y="1290637"/>
            <a:chExt cx="542925" cy="542925"/>
          </a:xfrm>
        </p:grpSpPr>
        <p:sp>
          <p:nvSpPr>
            <p:cNvPr id="33" name="object 33"/>
            <p:cNvSpPr/>
            <p:nvPr/>
          </p:nvSpPr>
          <p:spPr>
            <a:xfrm>
              <a:off x="5562600" y="1295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34" name="object 34"/>
            <p:cNvSpPr/>
            <p:nvPr/>
          </p:nvSpPr>
          <p:spPr>
            <a:xfrm>
              <a:off x="5562599" y="12953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35" name="object 35"/>
          <p:cNvPicPr/>
          <p:nvPr/>
        </p:nvPicPr>
        <p:blipFill>
          <a:blip r:embed="rId2" cstate="print"/>
          <a:stretch>
            <a:fillRect/>
          </a:stretch>
        </p:blipFill>
        <p:spPr>
          <a:xfrm>
            <a:off x="6472235" y="1138238"/>
            <a:ext cx="238125" cy="238124"/>
          </a:xfrm>
          <a:prstGeom prst="rect">
            <a:avLst/>
          </a:prstGeom>
        </p:spPr>
      </p:pic>
      <p:grpSp>
        <p:nvGrpSpPr>
          <p:cNvPr id="36" name="object 36"/>
          <p:cNvGrpSpPr/>
          <p:nvPr/>
        </p:nvGrpSpPr>
        <p:grpSpPr>
          <a:xfrm>
            <a:off x="4872037" y="1138238"/>
            <a:ext cx="238125" cy="695325"/>
            <a:chOff x="4872037" y="1138238"/>
            <a:chExt cx="238125" cy="695325"/>
          </a:xfrm>
        </p:grpSpPr>
        <p:sp>
          <p:nvSpPr>
            <p:cNvPr id="37" name="object 37"/>
            <p:cNvSpPr/>
            <p:nvPr/>
          </p:nvSpPr>
          <p:spPr>
            <a:xfrm>
              <a:off x="4876800" y="11430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38" name="object 38"/>
            <p:cNvSpPr/>
            <p:nvPr/>
          </p:nvSpPr>
          <p:spPr>
            <a:xfrm>
              <a:off x="4876799" y="1143001"/>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39" name="object 39"/>
          <p:cNvGrpSpPr/>
          <p:nvPr/>
        </p:nvGrpSpPr>
        <p:grpSpPr>
          <a:xfrm>
            <a:off x="8148635" y="1290637"/>
            <a:ext cx="238125" cy="695325"/>
            <a:chOff x="8148635" y="1290637"/>
            <a:chExt cx="238125" cy="695325"/>
          </a:xfrm>
        </p:grpSpPr>
        <p:sp>
          <p:nvSpPr>
            <p:cNvPr id="40" name="object 40"/>
            <p:cNvSpPr/>
            <p:nvPr/>
          </p:nvSpPr>
          <p:spPr>
            <a:xfrm>
              <a:off x="8153398" y="12953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41" name="object 41"/>
            <p:cNvSpPr/>
            <p:nvPr/>
          </p:nvSpPr>
          <p:spPr>
            <a:xfrm>
              <a:off x="8153398" y="1295399"/>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42" name="object 42"/>
          <p:cNvGrpSpPr/>
          <p:nvPr/>
        </p:nvGrpSpPr>
        <p:grpSpPr>
          <a:xfrm>
            <a:off x="7462835" y="3576637"/>
            <a:ext cx="542925" cy="542925"/>
            <a:chOff x="7462835" y="3576637"/>
            <a:chExt cx="542925" cy="542925"/>
          </a:xfrm>
        </p:grpSpPr>
        <p:sp>
          <p:nvSpPr>
            <p:cNvPr id="43" name="object 43"/>
            <p:cNvSpPr/>
            <p:nvPr/>
          </p:nvSpPr>
          <p:spPr>
            <a:xfrm>
              <a:off x="7467598" y="3581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9"/>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44" name="object 44"/>
            <p:cNvSpPr/>
            <p:nvPr/>
          </p:nvSpPr>
          <p:spPr>
            <a:xfrm>
              <a:off x="7467598" y="35813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5" name="object 45"/>
          <p:cNvGrpSpPr/>
          <p:nvPr/>
        </p:nvGrpSpPr>
        <p:grpSpPr>
          <a:xfrm>
            <a:off x="5710236" y="3500437"/>
            <a:ext cx="542925" cy="542925"/>
            <a:chOff x="5710236" y="3500437"/>
            <a:chExt cx="542925" cy="542925"/>
          </a:xfrm>
        </p:grpSpPr>
        <p:sp>
          <p:nvSpPr>
            <p:cNvPr id="46" name="object 46"/>
            <p:cNvSpPr/>
            <p:nvPr/>
          </p:nvSpPr>
          <p:spPr>
            <a:xfrm>
              <a:off x="5714998" y="3505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9"/>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9"/>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7" name="object 47"/>
            <p:cNvSpPr/>
            <p:nvPr/>
          </p:nvSpPr>
          <p:spPr>
            <a:xfrm>
              <a:off x="5714998" y="35051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pic>
        <p:nvPicPr>
          <p:cNvPr id="48" name="object 48"/>
          <p:cNvPicPr/>
          <p:nvPr/>
        </p:nvPicPr>
        <p:blipFill>
          <a:blip r:embed="rId2" cstate="print"/>
          <a:stretch>
            <a:fillRect/>
          </a:stretch>
        </p:blipFill>
        <p:spPr>
          <a:xfrm>
            <a:off x="6853235" y="4491037"/>
            <a:ext cx="238124" cy="238125"/>
          </a:xfrm>
          <a:prstGeom prst="rect">
            <a:avLst/>
          </a:prstGeom>
        </p:spPr>
      </p:pic>
      <p:grpSp>
        <p:nvGrpSpPr>
          <p:cNvPr id="49" name="object 49"/>
          <p:cNvGrpSpPr/>
          <p:nvPr/>
        </p:nvGrpSpPr>
        <p:grpSpPr>
          <a:xfrm>
            <a:off x="5024436" y="3348037"/>
            <a:ext cx="238125" cy="695325"/>
            <a:chOff x="5024436" y="3348037"/>
            <a:chExt cx="238125" cy="695325"/>
          </a:xfrm>
        </p:grpSpPr>
        <p:sp>
          <p:nvSpPr>
            <p:cNvPr id="50" name="object 50"/>
            <p:cNvSpPr/>
            <p:nvPr/>
          </p:nvSpPr>
          <p:spPr>
            <a:xfrm>
              <a:off x="5029198" y="3352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51" name="object 51"/>
            <p:cNvSpPr/>
            <p:nvPr/>
          </p:nvSpPr>
          <p:spPr>
            <a:xfrm>
              <a:off x="5029198" y="3352799"/>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52" name="object 52"/>
          <p:cNvGrpSpPr/>
          <p:nvPr/>
        </p:nvGrpSpPr>
        <p:grpSpPr>
          <a:xfrm>
            <a:off x="8301035" y="3500437"/>
            <a:ext cx="238125" cy="695325"/>
            <a:chOff x="8301035" y="3500437"/>
            <a:chExt cx="238125" cy="695325"/>
          </a:xfrm>
        </p:grpSpPr>
        <p:sp>
          <p:nvSpPr>
            <p:cNvPr id="53" name="object 53"/>
            <p:cNvSpPr/>
            <p:nvPr/>
          </p:nvSpPr>
          <p:spPr>
            <a:xfrm>
              <a:off x="8305798" y="35051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54" name="object 54"/>
            <p:cNvSpPr/>
            <p:nvPr/>
          </p:nvSpPr>
          <p:spPr>
            <a:xfrm>
              <a:off x="8305798" y="3505199"/>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sp>
        <p:nvSpPr>
          <p:cNvPr id="55" name="object 55"/>
          <p:cNvSpPr txBox="1"/>
          <p:nvPr/>
        </p:nvSpPr>
        <p:spPr>
          <a:xfrm>
            <a:off x="231125" y="6052799"/>
            <a:ext cx="4777740" cy="299720"/>
          </a:xfrm>
          <a:prstGeom prst="rect">
            <a:avLst/>
          </a:prstGeom>
        </p:spPr>
        <p:txBody>
          <a:bodyPr vert="horz" wrap="square" lIns="0" tIns="12700" rIns="0" bIns="0" rtlCol="0">
            <a:spAutoFit/>
          </a:bodyPr>
          <a:lstStyle/>
          <a:p>
            <a:pPr marL="12700">
              <a:lnSpc>
                <a:spcPct val="100000"/>
              </a:lnSpc>
              <a:spcBef>
                <a:spcPts val="100"/>
              </a:spcBef>
            </a:pPr>
            <a:r>
              <a:rPr sz="1800" dirty="0">
                <a:latin typeface="Arial"/>
                <a:cs typeface="Arial"/>
              </a:rPr>
              <a:t>Players</a:t>
            </a:r>
            <a:r>
              <a:rPr sz="1800" spc="-15" dirty="0">
                <a:latin typeface="Arial"/>
                <a:cs typeface="Arial"/>
              </a:rPr>
              <a:t> </a:t>
            </a:r>
            <a:r>
              <a:rPr sz="1800" spc="-5" dirty="0">
                <a:latin typeface="Arial"/>
                <a:cs typeface="Arial"/>
              </a:rPr>
              <a:t>try</a:t>
            </a:r>
            <a:r>
              <a:rPr sz="1800" spc="-10" dirty="0">
                <a:latin typeface="Arial"/>
                <a:cs typeface="Arial"/>
              </a:rPr>
              <a:t> </a:t>
            </a:r>
            <a:r>
              <a:rPr sz="1800" spc="-5" dirty="0">
                <a:latin typeface="Arial"/>
                <a:cs typeface="Arial"/>
              </a:rPr>
              <a:t>to </a:t>
            </a:r>
            <a:r>
              <a:rPr sz="1800" dirty="0">
                <a:latin typeface="Arial"/>
                <a:cs typeface="Arial"/>
              </a:rPr>
              <a:t>knock</a:t>
            </a:r>
            <a:r>
              <a:rPr sz="1800" spc="-10" dirty="0">
                <a:latin typeface="Arial"/>
                <a:cs typeface="Arial"/>
              </a:rPr>
              <a:t> </a:t>
            </a:r>
            <a:r>
              <a:rPr sz="1800" dirty="0">
                <a:latin typeface="Arial"/>
                <a:cs typeface="Arial"/>
              </a:rPr>
              <a:t>over</a:t>
            </a:r>
            <a:r>
              <a:rPr sz="1800" spc="-15" dirty="0">
                <a:latin typeface="Arial"/>
                <a:cs typeface="Arial"/>
              </a:rPr>
              <a:t> </a:t>
            </a:r>
            <a:r>
              <a:rPr sz="1800" dirty="0">
                <a:latin typeface="Arial"/>
                <a:cs typeface="Arial"/>
              </a:rPr>
              <a:t>cones</a:t>
            </a:r>
            <a:r>
              <a:rPr sz="1800" spc="-10" dirty="0">
                <a:latin typeface="Arial"/>
                <a:cs typeface="Arial"/>
              </a:rPr>
              <a:t> </a:t>
            </a:r>
            <a:r>
              <a:rPr sz="1800" spc="-5" dirty="0">
                <a:latin typeface="Arial"/>
                <a:cs typeface="Arial"/>
              </a:rPr>
              <a:t>with their</a:t>
            </a:r>
            <a:r>
              <a:rPr sz="1800" spc="-10" dirty="0">
                <a:latin typeface="Arial"/>
                <a:cs typeface="Arial"/>
              </a:rPr>
              <a:t> </a:t>
            </a:r>
            <a:r>
              <a:rPr sz="1800" dirty="0">
                <a:latin typeface="Arial"/>
                <a:cs typeface="Arial"/>
              </a:rPr>
              <a:t>balls.</a:t>
            </a:r>
            <a:endParaRPr sz="1800">
              <a:latin typeface="Arial"/>
              <a:cs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439993" y="299720"/>
            <a:ext cx="6269990" cy="695960"/>
          </a:xfrm>
          <a:prstGeom prst="rect">
            <a:avLst/>
          </a:prstGeom>
        </p:spPr>
        <p:txBody>
          <a:bodyPr vert="horz" wrap="square" lIns="0" tIns="12700" rIns="0" bIns="0" rtlCol="0">
            <a:spAutoFit/>
          </a:bodyPr>
          <a:lstStyle/>
          <a:p>
            <a:pPr marL="12700">
              <a:lnSpc>
                <a:spcPct val="100000"/>
              </a:lnSpc>
              <a:spcBef>
                <a:spcPts val="100"/>
              </a:spcBef>
              <a:tabLst>
                <a:tab pos="4796790" algn="l"/>
              </a:tabLst>
            </a:pPr>
            <a:r>
              <a:rPr sz="4400" dirty="0"/>
              <a:t>Dribble,</a:t>
            </a:r>
            <a:r>
              <a:rPr sz="4400" spc="-5" dirty="0"/>
              <a:t> </a:t>
            </a:r>
            <a:r>
              <a:rPr sz="4400" dirty="0"/>
              <a:t>Shoot</a:t>
            </a:r>
            <a:r>
              <a:rPr sz="4400" spc="-5" dirty="0"/>
              <a:t> </a:t>
            </a:r>
            <a:r>
              <a:rPr sz="4400" dirty="0"/>
              <a:t>and	Score</a:t>
            </a:r>
            <a:endParaRPr sz="4400"/>
          </a:p>
        </p:txBody>
      </p:sp>
      <p:grpSp>
        <p:nvGrpSpPr>
          <p:cNvPr id="3" name="object 3"/>
          <p:cNvGrpSpPr/>
          <p:nvPr/>
        </p:nvGrpSpPr>
        <p:grpSpPr>
          <a:xfrm>
            <a:off x="7843835" y="2357437"/>
            <a:ext cx="542925" cy="542925"/>
            <a:chOff x="7843835" y="2357437"/>
            <a:chExt cx="542925" cy="542925"/>
          </a:xfrm>
        </p:grpSpPr>
        <p:sp>
          <p:nvSpPr>
            <p:cNvPr id="4" name="object 4"/>
            <p:cNvSpPr/>
            <p:nvPr/>
          </p:nvSpPr>
          <p:spPr>
            <a:xfrm>
              <a:off x="7848598" y="23621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848598" y="2362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1443038"/>
            <a:ext cx="542925" cy="542925"/>
            <a:chOff x="7843835" y="1443038"/>
            <a:chExt cx="542925" cy="542925"/>
          </a:xfrm>
        </p:grpSpPr>
        <p:sp>
          <p:nvSpPr>
            <p:cNvPr id="7" name="object 7"/>
            <p:cNvSpPr/>
            <p:nvPr/>
          </p:nvSpPr>
          <p:spPr>
            <a:xfrm>
              <a:off x="7848598" y="1447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1447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920035" y="1295400"/>
            <a:ext cx="643255" cy="5181600"/>
            <a:chOff x="7920035" y="1295400"/>
            <a:chExt cx="643255" cy="5181600"/>
          </a:xfrm>
        </p:grpSpPr>
        <p:sp>
          <p:nvSpPr>
            <p:cNvPr id="10" name="object 10"/>
            <p:cNvSpPr/>
            <p:nvPr/>
          </p:nvSpPr>
          <p:spPr>
            <a:xfrm>
              <a:off x="7924798" y="3276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924798" y="3276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2" name="object 12"/>
            <p:cNvSpPr/>
            <p:nvPr/>
          </p:nvSpPr>
          <p:spPr>
            <a:xfrm>
              <a:off x="7924798" y="4038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3" name="object 13"/>
            <p:cNvSpPr/>
            <p:nvPr/>
          </p:nvSpPr>
          <p:spPr>
            <a:xfrm>
              <a:off x="7924798" y="4038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4" name="object 14"/>
            <p:cNvSpPr/>
            <p:nvPr/>
          </p:nvSpPr>
          <p:spPr>
            <a:xfrm>
              <a:off x="7924798" y="4800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5" name="object 15"/>
            <p:cNvSpPr/>
            <p:nvPr/>
          </p:nvSpPr>
          <p:spPr>
            <a:xfrm>
              <a:off x="7924798" y="4800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6" name="object 16"/>
            <p:cNvSpPr/>
            <p:nvPr/>
          </p:nvSpPr>
          <p:spPr>
            <a:xfrm>
              <a:off x="7924798" y="5638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5638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8" name="object 18"/>
            <p:cNvSpPr/>
            <p:nvPr/>
          </p:nvSpPr>
          <p:spPr>
            <a:xfrm>
              <a:off x="8534398" y="1295400"/>
              <a:ext cx="0" cy="5181600"/>
            </a:xfrm>
            <a:custGeom>
              <a:avLst/>
              <a:gdLst/>
              <a:ahLst/>
              <a:cxnLst/>
              <a:rect l="l" t="t" r="r" b="b"/>
              <a:pathLst>
                <a:path h="5181600">
                  <a:moveTo>
                    <a:pt x="0" y="0"/>
                  </a:moveTo>
                  <a:lnTo>
                    <a:pt x="0" y="5181598"/>
                  </a:lnTo>
                </a:path>
              </a:pathLst>
            </a:custGeom>
            <a:ln w="57149">
              <a:solidFill>
                <a:srgbClr val="000000"/>
              </a:solidFill>
            </a:ln>
          </p:spPr>
          <p:txBody>
            <a:bodyPr wrap="square" lIns="0" tIns="0" rIns="0" bIns="0" rtlCol="0"/>
            <a:lstStyle/>
            <a:p>
              <a:endParaRPr/>
            </a:p>
          </p:txBody>
        </p:sp>
      </p:grpSp>
      <p:pic>
        <p:nvPicPr>
          <p:cNvPr id="19" name="object 19"/>
          <p:cNvPicPr/>
          <p:nvPr/>
        </p:nvPicPr>
        <p:blipFill>
          <a:blip r:embed="rId2" cstate="print"/>
          <a:stretch>
            <a:fillRect/>
          </a:stretch>
        </p:blipFill>
        <p:spPr>
          <a:xfrm>
            <a:off x="7539035" y="1671638"/>
            <a:ext cx="238124" cy="238124"/>
          </a:xfrm>
          <a:prstGeom prst="rect">
            <a:avLst/>
          </a:prstGeom>
        </p:spPr>
      </p:pic>
      <p:pic>
        <p:nvPicPr>
          <p:cNvPr id="20" name="object 20"/>
          <p:cNvPicPr/>
          <p:nvPr/>
        </p:nvPicPr>
        <p:blipFill>
          <a:blip r:embed="rId2" cstate="print"/>
          <a:stretch>
            <a:fillRect/>
          </a:stretch>
        </p:blipFill>
        <p:spPr>
          <a:xfrm>
            <a:off x="7539035" y="2509837"/>
            <a:ext cx="238124" cy="238124"/>
          </a:xfrm>
          <a:prstGeom prst="rect">
            <a:avLst/>
          </a:prstGeom>
        </p:spPr>
      </p:pic>
      <p:pic>
        <p:nvPicPr>
          <p:cNvPr id="21" name="object 21"/>
          <p:cNvPicPr/>
          <p:nvPr/>
        </p:nvPicPr>
        <p:blipFill>
          <a:blip r:embed="rId2" cstate="print"/>
          <a:stretch>
            <a:fillRect/>
          </a:stretch>
        </p:blipFill>
        <p:spPr>
          <a:xfrm>
            <a:off x="7539035" y="3424237"/>
            <a:ext cx="238124" cy="238124"/>
          </a:xfrm>
          <a:prstGeom prst="rect">
            <a:avLst/>
          </a:prstGeom>
        </p:spPr>
      </p:pic>
      <p:pic>
        <p:nvPicPr>
          <p:cNvPr id="22" name="object 22"/>
          <p:cNvPicPr/>
          <p:nvPr/>
        </p:nvPicPr>
        <p:blipFill>
          <a:blip r:embed="rId2" cstate="print"/>
          <a:stretch>
            <a:fillRect/>
          </a:stretch>
        </p:blipFill>
        <p:spPr>
          <a:xfrm>
            <a:off x="7539035" y="4262437"/>
            <a:ext cx="238124" cy="238124"/>
          </a:xfrm>
          <a:prstGeom prst="rect">
            <a:avLst/>
          </a:prstGeom>
        </p:spPr>
      </p:pic>
      <p:pic>
        <p:nvPicPr>
          <p:cNvPr id="23" name="object 23"/>
          <p:cNvPicPr/>
          <p:nvPr/>
        </p:nvPicPr>
        <p:blipFill>
          <a:blip r:embed="rId2" cstate="print"/>
          <a:stretch>
            <a:fillRect/>
          </a:stretch>
        </p:blipFill>
        <p:spPr>
          <a:xfrm>
            <a:off x="7462835" y="4948237"/>
            <a:ext cx="238124" cy="238124"/>
          </a:xfrm>
          <a:prstGeom prst="rect">
            <a:avLst/>
          </a:prstGeom>
        </p:spPr>
      </p:pic>
      <p:pic>
        <p:nvPicPr>
          <p:cNvPr id="24" name="object 24"/>
          <p:cNvPicPr/>
          <p:nvPr/>
        </p:nvPicPr>
        <p:blipFill>
          <a:blip r:embed="rId2" cstate="print"/>
          <a:stretch>
            <a:fillRect/>
          </a:stretch>
        </p:blipFill>
        <p:spPr>
          <a:xfrm>
            <a:off x="7539035" y="5786437"/>
            <a:ext cx="238124" cy="238125"/>
          </a:xfrm>
          <a:prstGeom prst="rect">
            <a:avLst/>
          </a:prstGeom>
        </p:spPr>
      </p:pic>
      <p:sp>
        <p:nvSpPr>
          <p:cNvPr id="25" name="object 25"/>
          <p:cNvSpPr/>
          <p:nvPr/>
        </p:nvSpPr>
        <p:spPr>
          <a:xfrm>
            <a:off x="609600" y="1295400"/>
            <a:ext cx="0" cy="5181600"/>
          </a:xfrm>
          <a:custGeom>
            <a:avLst/>
            <a:gdLst/>
            <a:ahLst/>
            <a:cxnLst/>
            <a:rect l="l" t="t" r="r" b="b"/>
            <a:pathLst>
              <a:path h="5181600">
                <a:moveTo>
                  <a:pt x="0" y="0"/>
                </a:moveTo>
                <a:lnTo>
                  <a:pt x="1" y="5181598"/>
                </a:lnTo>
              </a:path>
            </a:pathLst>
          </a:custGeom>
          <a:ln w="57149">
            <a:solidFill>
              <a:srgbClr val="000000"/>
            </a:solidFill>
          </a:ln>
        </p:spPr>
        <p:txBody>
          <a:bodyPr wrap="square" lIns="0" tIns="0" rIns="0" bIns="0" rtlCol="0"/>
          <a:lstStyle/>
          <a:p>
            <a:endParaRPr/>
          </a:p>
        </p:txBody>
      </p:sp>
      <p:grpSp>
        <p:nvGrpSpPr>
          <p:cNvPr id="26" name="object 26"/>
          <p:cNvGrpSpPr/>
          <p:nvPr/>
        </p:nvGrpSpPr>
        <p:grpSpPr>
          <a:xfrm>
            <a:off x="287338" y="3241675"/>
            <a:ext cx="171450" cy="1176655"/>
            <a:chOff x="287338" y="3241675"/>
            <a:chExt cx="171450" cy="1176655"/>
          </a:xfrm>
        </p:grpSpPr>
        <p:sp>
          <p:nvSpPr>
            <p:cNvPr id="27" name="object 27"/>
            <p:cNvSpPr/>
            <p:nvPr/>
          </p:nvSpPr>
          <p:spPr>
            <a:xfrm>
              <a:off x="306388" y="325754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28" name="object 28"/>
            <p:cNvSpPr/>
            <p:nvPr/>
          </p:nvSpPr>
          <p:spPr>
            <a:xfrm>
              <a:off x="304799" y="4398962"/>
              <a:ext cx="152400" cy="0"/>
            </a:xfrm>
            <a:custGeom>
              <a:avLst/>
              <a:gdLst/>
              <a:ahLst/>
              <a:cxnLst/>
              <a:rect l="l" t="t" r="r" b="b"/>
              <a:pathLst>
                <a:path w="152400">
                  <a:moveTo>
                    <a:pt x="0" y="0"/>
                  </a:moveTo>
                  <a:lnTo>
                    <a:pt x="152398" y="0"/>
                  </a:lnTo>
                </a:path>
              </a:pathLst>
            </a:custGeom>
            <a:ln w="38099">
              <a:solidFill>
                <a:srgbClr val="000000"/>
              </a:solidFill>
            </a:ln>
          </p:spPr>
          <p:txBody>
            <a:bodyPr wrap="square" lIns="0" tIns="0" rIns="0" bIns="0" rtlCol="0"/>
            <a:lstStyle/>
            <a:p>
              <a:endParaRPr/>
            </a:p>
          </p:txBody>
        </p:sp>
        <p:sp>
          <p:nvSpPr>
            <p:cNvPr id="29" name="object 29"/>
            <p:cNvSpPr/>
            <p:nvPr/>
          </p:nvSpPr>
          <p:spPr>
            <a:xfrm>
              <a:off x="306388" y="3260724"/>
              <a:ext cx="152400" cy="0"/>
            </a:xfrm>
            <a:custGeom>
              <a:avLst/>
              <a:gdLst/>
              <a:ahLst/>
              <a:cxnLst/>
              <a:rect l="l" t="t" r="r" b="b"/>
              <a:pathLst>
                <a:path w="152400">
                  <a:moveTo>
                    <a:pt x="0" y="0"/>
                  </a:moveTo>
                  <a:lnTo>
                    <a:pt x="152398" y="1"/>
                  </a:lnTo>
                </a:path>
              </a:pathLst>
            </a:custGeom>
            <a:ln w="38099">
              <a:solidFill>
                <a:srgbClr val="000000"/>
              </a:solidFill>
            </a:ln>
          </p:spPr>
          <p:txBody>
            <a:bodyPr wrap="square" lIns="0" tIns="0" rIns="0" bIns="0" rtlCol="0"/>
            <a:lstStyle/>
            <a:p>
              <a:endParaRPr/>
            </a:p>
          </p:txBody>
        </p:sp>
      </p:grpSp>
      <p:grpSp>
        <p:nvGrpSpPr>
          <p:cNvPr id="30" name="object 30"/>
          <p:cNvGrpSpPr/>
          <p:nvPr/>
        </p:nvGrpSpPr>
        <p:grpSpPr>
          <a:xfrm>
            <a:off x="8686798" y="3241675"/>
            <a:ext cx="171450" cy="1176655"/>
            <a:chOff x="8686798" y="3241675"/>
            <a:chExt cx="171450" cy="1176655"/>
          </a:xfrm>
        </p:grpSpPr>
        <p:sp>
          <p:nvSpPr>
            <p:cNvPr id="31" name="object 31"/>
            <p:cNvSpPr/>
            <p:nvPr/>
          </p:nvSpPr>
          <p:spPr>
            <a:xfrm>
              <a:off x="8839196" y="325754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32" name="object 32"/>
            <p:cNvSpPr/>
            <p:nvPr/>
          </p:nvSpPr>
          <p:spPr>
            <a:xfrm>
              <a:off x="8688387" y="4398962"/>
              <a:ext cx="152400" cy="0"/>
            </a:xfrm>
            <a:custGeom>
              <a:avLst/>
              <a:gdLst/>
              <a:ahLst/>
              <a:cxnLst/>
              <a:rect l="l" t="t" r="r" b="b"/>
              <a:pathLst>
                <a:path w="152400">
                  <a:moveTo>
                    <a:pt x="152399" y="0"/>
                  </a:moveTo>
                  <a:lnTo>
                    <a:pt x="0" y="0"/>
                  </a:lnTo>
                </a:path>
              </a:pathLst>
            </a:custGeom>
            <a:ln w="38099">
              <a:solidFill>
                <a:srgbClr val="000000"/>
              </a:solidFill>
            </a:ln>
          </p:spPr>
          <p:txBody>
            <a:bodyPr wrap="square" lIns="0" tIns="0" rIns="0" bIns="0" rtlCol="0"/>
            <a:lstStyle/>
            <a:p>
              <a:endParaRPr/>
            </a:p>
          </p:txBody>
        </p:sp>
        <p:sp>
          <p:nvSpPr>
            <p:cNvPr id="33" name="object 33"/>
            <p:cNvSpPr/>
            <p:nvPr/>
          </p:nvSpPr>
          <p:spPr>
            <a:xfrm>
              <a:off x="8686798" y="3260724"/>
              <a:ext cx="152400" cy="0"/>
            </a:xfrm>
            <a:custGeom>
              <a:avLst/>
              <a:gdLst/>
              <a:ahLst/>
              <a:cxnLst/>
              <a:rect l="l" t="t" r="r" b="b"/>
              <a:pathLst>
                <a:path w="152400">
                  <a:moveTo>
                    <a:pt x="152399" y="0"/>
                  </a:moveTo>
                  <a:lnTo>
                    <a:pt x="0" y="1"/>
                  </a:lnTo>
                </a:path>
              </a:pathLst>
            </a:custGeom>
            <a:ln w="38099">
              <a:solidFill>
                <a:srgbClr val="000000"/>
              </a:solidFill>
            </a:ln>
          </p:spPr>
          <p:txBody>
            <a:bodyPr wrap="square" lIns="0" tIns="0" rIns="0" bIns="0" rtlCol="0"/>
            <a:lstStyle/>
            <a:p>
              <a:endParaRPr/>
            </a:p>
          </p:txBody>
        </p:sp>
      </p:grpSp>
      <p:grpSp>
        <p:nvGrpSpPr>
          <p:cNvPr id="34" name="object 34"/>
          <p:cNvGrpSpPr/>
          <p:nvPr/>
        </p:nvGrpSpPr>
        <p:grpSpPr>
          <a:xfrm>
            <a:off x="761998" y="2357437"/>
            <a:ext cx="542925" cy="542925"/>
            <a:chOff x="761998" y="2357437"/>
            <a:chExt cx="542925" cy="542925"/>
          </a:xfrm>
        </p:grpSpPr>
        <p:sp>
          <p:nvSpPr>
            <p:cNvPr id="35" name="object 35"/>
            <p:cNvSpPr/>
            <p:nvPr/>
          </p:nvSpPr>
          <p:spPr>
            <a:xfrm>
              <a:off x="766760" y="2362199"/>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36" name="object 36"/>
            <p:cNvSpPr/>
            <p:nvPr/>
          </p:nvSpPr>
          <p:spPr>
            <a:xfrm>
              <a:off x="766761" y="2362200"/>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2"/>
                  </a:lnTo>
                  <a:lnTo>
                    <a:pt x="266699" y="533399"/>
                  </a:lnTo>
                  <a:lnTo>
                    <a:pt x="314639" y="529102"/>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grpSp>
        <p:nvGrpSpPr>
          <p:cNvPr id="37" name="object 37"/>
          <p:cNvGrpSpPr/>
          <p:nvPr/>
        </p:nvGrpSpPr>
        <p:grpSpPr>
          <a:xfrm>
            <a:off x="761998" y="1443038"/>
            <a:ext cx="542925" cy="542925"/>
            <a:chOff x="761998" y="1443038"/>
            <a:chExt cx="542925" cy="542925"/>
          </a:xfrm>
        </p:grpSpPr>
        <p:sp>
          <p:nvSpPr>
            <p:cNvPr id="38" name="object 38"/>
            <p:cNvSpPr/>
            <p:nvPr/>
          </p:nvSpPr>
          <p:spPr>
            <a:xfrm>
              <a:off x="766760" y="1447801"/>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39" name="object 39"/>
            <p:cNvSpPr/>
            <p:nvPr/>
          </p:nvSpPr>
          <p:spPr>
            <a:xfrm>
              <a:off x="766761" y="1447801"/>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3"/>
                  </a:lnTo>
                  <a:lnTo>
                    <a:pt x="266699" y="533399"/>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grpSp>
        <p:nvGrpSpPr>
          <p:cNvPr id="40" name="object 40"/>
          <p:cNvGrpSpPr/>
          <p:nvPr/>
        </p:nvGrpSpPr>
        <p:grpSpPr>
          <a:xfrm>
            <a:off x="685798" y="3271837"/>
            <a:ext cx="542925" cy="542925"/>
            <a:chOff x="685798" y="3271837"/>
            <a:chExt cx="542925" cy="542925"/>
          </a:xfrm>
        </p:grpSpPr>
        <p:sp>
          <p:nvSpPr>
            <p:cNvPr id="41" name="object 41"/>
            <p:cNvSpPr/>
            <p:nvPr/>
          </p:nvSpPr>
          <p:spPr>
            <a:xfrm>
              <a:off x="690560" y="3276599"/>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42" name="object 42"/>
            <p:cNvSpPr/>
            <p:nvPr/>
          </p:nvSpPr>
          <p:spPr>
            <a:xfrm>
              <a:off x="690561" y="3276599"/>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3"/>
                  </a:lnTo>
                  <a:lnTo>
                    <a:pt x="266699" y="533399"/>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grpSp>
        <p:nvGrpSpPr>
          <p:cNvPr id="43" name="object 43"/>
          <p:cNvGrpSpPr/>
          <p:nvPr/>
        </p:nvGrpSpPr>
        <p:grpSpPr>
          <a:xfrm>
            <a:off x="685798" y="4033837"/>
            <a:ext cx="542925" cy="542925"/>
            <a:chOff x="685798" y="4033837"/>
            <a:chExt cx="542925" cy="542925"/>
          </a:xfrm>
        </p:grpSpPr>
        <p:sp>
          <p:nvSpPr>
            <p:cNvPr id="44" name="object 44"/>
            <p:cNvSpPr/>
            <p:nvPr/>
          </p:nvSpPr>
          <p:spPr>
            <a:xfrm>
              <a:off x="690560" y="4038600"/>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40"/>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45" name="object 45"/>
            <p:cNvSpPr/>
            <p:nvPr/>
          </p:nvSpPr>
          <p:spPr>
            <a:xfrm>
              <a:off x="690561" y="4038599"/>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grpSp>
        <p:nvGrpSpPr>
          <p:cNvPr id="46" name="object 46"/>
          <p:cNvGrpSpPr/>
          <p:nvPr/>
        </p:nvGrpSpPr>
        <p:grpSpPr>
          <a:xfrm>
            <a:off x="685798" y="4795837"/>
            <a:ext cx="542925" cy="542925"/>
            <a:chOff x="685798" y="4795837"/>
            <a:chExt cx="542925" cy="542925"/>
          </a:xfrm>
        </p:grpSpPr>
        <p:sp>
          <p:nvSpPr>
            <p:cNvPr id="47" name="object 47"/>
            <p:cNvSpPr/>
            <p:nvPr/>
          </p:nvSpPr>
          <p:spPr>
            <a:xfrm>
              <a:off x="690560" y="4800599"/>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48" name="object 48"/>
            <p:cNvSpPr/>
            <p:nvPr/>
          </p:nvSpPr>
          <p:spPr>
            <a:xfrm>
              <a:off x="690561" y="4800599"/>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2"/>
                  </a:lnTo>
                  <a:lnTo>
                    <a:pt x="266699" y="533399"/>
                  </a:lnTo>
                  <a:lnTo>
                    <a:pt x="314639" y="529102"/>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grpSp>
        <p:nvGrpSpPr>
          <p:cNvPr id="49" name="object 49"/>
          <p:cNvGrpSpPr/>
          <p:nvPr/>
        </p:nvGrpSpPr>
        <p:grpSpPr>
          <a:xfrm>
            <a:off x="685798" y="5634037"/>
            <a:ext cx="542925" cy="542925"/>
            <a:chOff x="685798" y="5634037"/>
            <a:chExt cx="542925" cy="542925"/>
          </a:xfrm>
        </p:grpSpPr>
        <p:sp>
          <p:nvSpPr>
            <p:cNvPr id="50" name="object 50"/>
            <p:cNvSpPr/>
            <p:nvPr/>
          </p:nvSpPr>
          <p:spPr>
            <a:xfrm>
              <a:off x="690560" y="5638799"/>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51" name="object 51"/>
            <p:cNvSpPr/>
            <p:nvPr/>
          </p:nvSpPr>
          <p:spPr>
            <a:xfrm>
              <a:off x="690561" y="5638799"/>
              <a:ext cx="533400" cy="533400"/>
            </a:xfrm>
            <a:custGeom>
              <a:avLst/>
              <a:gdLst/>
              <a:ahLst/>
              <a:cxnLst/>
              <a:rect l="l" t="t" r="r" b="b"/>
              <a:pathLst>
                <a:path w="533400" h="533400">
                  <a:moveTo>
                    <a:pt x="533399" y="266699"/>
                  </a:moveTo>
                  <a:lnTo>
                    <a:pt x="529102" y="218760"/>
                  </a:lnTo>
                  <a:lnTo>
                    <a:pt x="516714" y="173639"/>
                  </a:lnTo>
                  <a:lnTo>
                    <a:pt x="496987" y="132091"/>
                  </a:lnTo>
                  <a:lnTo>
                    <a:pt x="470675" y="94868"/>
                  </a:lnTo>
                  <a:lnTo>
                    <a:pt x="438531" y="62724"/>
                  </a:lnTo>
                  <a:lnTo>
                    <a:pt x="401308" y="36412"/>
                  </a:lnTo>
                  <a:lnTo>
                    <a:pt x="359760" y="16685"/>
                  </a:lnTo>
                  <a:lnTo>
                    <a:pt x="314639" y="4296"/>
                  </a:lnTo>
                  <a:lnTo>
                    <a:pt x="266699" y="0"/>
                  </a:lnTo>
                  <a:lnTo>
                    <a:pt x="218760" y="4296"/>
                  </a:lnTo>
                  <a:lnTo>
                    <a:pt x="173639" y="16685"/>
                  </a:lnTo>
                  <a:lnTo>
                    <a:pt x="132091" y="36412"/>
                  </a:lnTo>
                  <a:lnTo>
                    <a:pt x="94868" y="62724"/>
                  </a:lnTo>
                  <a:lnTo>
                    <a:pt x="62724" y="94868"/>
                  </a:lnTo>
                  <a:lnTo>
                    <a:pt x="36412" y="132091"/>
                  </a:lnTo>
                  <a:lnTo>
                    <a:pt x="16685" y="173639"/>
                  </a:lnTo>
                  <a:lnTo>
                    <a:pt x="4296" y="218760"/>
                  </a:lnTo>
                  <a:lnTo>
                    <a:pt x="0" y="266699"/>
                  </a:lnTo>
                  <a:lnTo>
                    <a:pt x="4296" y="314639"/>
                  </a:lnTo>
                  <a:lnTo>
                    <a:pt x="16685" y="359760"/>
                  </a:lnTo>
                  <a:lnTo>
                    <a:pt x="36412" y="401308"/>
                  </a:lnTo>
                  <a:lnTo>
                    <a:pt x="62724" y="438531"/>
                  </a:lnTo>
                  <a:lnTo>
                    <a:pt x="94868" y="470675"/>
                  </a:lnTo>
                  <a:lnTo>
                    <a:pt x="132091" y="496987"/>
                  </a:lnTo>
                  <a:lnTo>
                    <a:pt x="173639" y="516714"/>
                  </a:lnTo>
                  <a:lnTo>
                    <a:pt x="218760" y="529102"/>
                  </a:lnTo>
                  <a:lnTo>
                    <a:pt x="266699" y="533399"/>
                  </a:lnTo>
                  <a:lnTo>
                    <a:pt x="314639" y="529102"/>
                  </a:lnTo>
                  <a:lnTo>
                    <a:pt x="359760" y="516714"/>
                  </a:lnTo>
                  <a:lnTo>
                    <a:pt x="401308" y="496987"/>
                  </a:lnTo>
                  <a:lnTo>
                    <a:pt x="438531" y="470675"/>
                  </a:lnTo>
                  <a:lnTo>
                    <a:pt x="470675" y="438531"/>
                  </a:lnTo>
                  <a:lnTo>
                    <a:pt x="496987" y="401308"/>
                  </a:lnTo>
                  <a:lnTo>
                    <a:pt x="516714" y="359760"/>
                  </a:lnTo>
                  <a:lnTo>
                    <a:pt x="529102" y="314639"/>
                  </a:lnTo>
                  <a:lnTo>
                    <a:pt x="533399" y="266699"/>
                  </a:lnTo>
                  <a:close/>
                </a:path>
              </a:pathLst>
            </a:custGeom>
            <a:ln w="9524">
              <a:solidFill>
                <a:srgbClr val="000000"/>
              </a:solidFill>
            </a:ln>
          </p:spPr>
          <p:txBody>
            <a:bodyPr wrap="square" lIns="0" tIns="0" rIns="0" bIns="0" rtlCol="0"/>
            <a:lstStyle/>
            <a:p>
              <a:endParaRPr/>
            </a:p>
          </p:txBody>
        </p:sp>
      </p:grpSp>
      <p:pic>
        <p:nvPicPr>
          <p:cNvPr id="52" name="object 52"/>
          <p:cNvPicPr/>
          <p:nvPr/>
        </p:nvPicPr>
        <p:blipFill>
          <a:blip r:embed="rId2" cstate="print"/>
          <a:stretch>
            <a:fillRect/>
          </a:stretch>
        </p:blipFill>
        <p:spPr>
          <a:xfrm>
            <a:off x="1371598" y="1671638"/>
            <a:ext cx="238125" cy="238124"/>
          </a:xfrm>
          <a:prstGeom prst="rect">
            <a:avLst/>
          </a:prstGeom>
        </p:spPr>
      </p:pic>
      <p:pic>
        <p:nvPicPr>
          <p:cNvPr id="53" name="object 53"/>
          <p:cNvPicPr/>
          <p:nvPr/>
        </p:nvPicPr>
        <p:blipFill>
          <a:blip r:embed="rId2" cstate="print"/>
          <a:stretch>
            <a:fillRect/>
          </a:stretch>
        </p:blipFill>
        <p:spPr>
          <a:xfrm>
            <a:off x="1371598" y="2509837"/>
            <a:ext cx="238125" cy="238124"/>
          </a:xfrm>
          <a:prstGeom prst="rect">
            <a:avLst/>
          </a:prstGeom>
        </p:spPr>
      </p:pic>
      <p:pic>
        <p:nvPicPr>
          <p:cNvPr id="54" name="object 54"/>
          <p:cNvPicPr/>
          <p:nvPr/>
        </p:nvPicPr>
        <p:blipFill>
          <a:blip r:embed="rId2" cstate="print"/>
          <a:stretch>
            <a:fillRect/>
          </a:stretch>
        </p:blipFill>
        <p:spPr>
          <a:xfrm>
            <a:off x="1371598" y="3424237"/>
            <a:ext cx="238125" cy="238124"/>
          </a:xfrm>
          <a:prstGeom prst="rect">
            <a:avLst/>
          </a:prstGeom>
        </p:spPr>
      </p:pic>
      <p:pic>
        <p:nvPicPr>
          <p:cNvPr id="55" name="object 55"/>
          <p:cNvPicPr/>
          <p:nvPr/>
        </p:nvPicPr>
        <p:blipFill>
          <a:blip r:embed="rId2" cstate="print"/>
          <a:stretch>
            <a:fillRect/>
          </a:stretch>
        </p:blipFill>
        <p:spPr>
          <a:xfrm>
            <a:off x="1371598" y="4262437"/>
            <a:ext cx="238125" cy="238124"/>
          </a:xfrm>
          <a:prstGeom prst="rect">
            <a:avLst/>
          </a:prstGeom>
        </p:spPr>
      </p:pic>
      <p:pic>
        <p:nvPicPr>
          <p:cNvPr id="56" name="object 56"/>
          <p:cNvPicPr/>
          <p:nvPr/>
        </p:nvPicPr>
        <p:blipFill>
          <a:blip r:embed="rId2" cstate="print"/>
          <a:stretch>
            <a:fillRect/>
          </a:stretch>
        </p:blipFill>
        <p:spPr>
          <a:xfrm>
            <a:off x="1447798" y="4948237"/>
            <a:ext cx="238124" cy="238124"/>
          </a:xfrm>
          <a:prstGeom prst="rect">
            <a:avLst/>
          </a:prstGeom>
        </p:spPr>
      </p:pic>
      <p:pic>
        <p:nvPicPr>
          <p:cNvPr id="57" name="object 57"/>
          <p:cNvPicPr/>
          <p:nvPr/>
        </p:nvPicPr>
        <p:blipFill>
          <a:blip r:embed="rId2" cstate="print"/>
          <a:stretch>
            <a:fillRect/>
          </a:stretch>
        </p:blipFill>
        <p:spPr>
          <a:xfrm>
            <a:off x="1371598" y="5786437"/>
            <a:ext cx="238125" cy="238125"/>
          </a:xfrm>
          <a:prstGeom prst="rect">
            <a:avLst/>
          </a:prstGeom>
        </p:spPr>
      </p:pic>
      <p:sp>
        <p:nvSpPr>
          <p:cNvPr id="58" name="object 58"/>
          <p:cNvSpPr txBox="1"/>
          <p:nvPr/>
        </p:nvSpPr>
        <p:spPr>
          <a:xfrm>
            <a:off x="1983724" y="5690850"/>
            <a:ext cx="4855210" cy="845819"/>
          </a:xfrm>
          <a:prstGeom prst="rect">
            <a:avLst/>
          </a:prstGeom>
        </p:spPr>
        <p:txBody>
          <a:bodyPr vert="horz" wrap="square" lIns="0" tIns="13970" rIns="0" bIns="0" rtlCol="0">
            <a:spAutoFit/>
          </a:bodyPr>
          <a:lstStyle/>
          <a:p>
            <a:pPr marL="12700" marR="5080">
              <a:lnSpc>
                <a:spcPct val="99500"/>
              </a:lnSpc>
              <a:spcBef>
                <a:spcPts val="110"/>
              </a:spcBef>
            </a:pPr>
            <a:r>
              <a:rPr sz="1800" spc="-5" dirty="0">
                <a:latin typeface="Arial"/>
                <a:cs typeface="Arial"/>
              </a:rPr>
              <a:t>Note: </a:t>
            </a:r>
            <a:r>
              <a:rPr sz="1800" dirty="0">
                <a:latin typeface="Arial"/>
                <a:cs typeface="Arial"/>
              </a:rPr>
              <a:t>make </a:t>
            </a:r>
            <a:r>
              <a:rPr sz="1800" spc="-5" dirty="0">
                <a:latin typeface="Arial"/>
                <a:cs typeface="Arial"/>
              </a:rPr>
              <a:t>the </a:t>
            </a:r>
            <a:r>
              <a:rPr sz="1800" dirty="0">
                <a:latin typeface="Arial"/>
                <a:cs typeface="Arial"/>
              </a:rPr>
              <a:t>cross </a:t>
            </a:r>
            <a:r>
              <a:rPr sz="1800" spc="-5" dirty="0">
                <a:latin typeface="Arial"/>
                <a:cs typeface="Arial"/>
              </a:rPr>
              <a:t>traffic </a:t>
            </a:r>
            <a:r>
              <a:rPr sz="1800" dirty="0">
                <a:latin typeface="Arial"/>
                <a:cs typeface="Arial"/>
              </a:rPr>
              <a:t>heavy </a:t>
            </a:r>
            <a:r>
              <a:rPr sz="1800" spc="-5" dirty="0">
                <a:latin typeface="Arial"/>
                <a:cs typeface="Arial"/>
              </a:rPr>
              <a:t>to simulate </a:t>
            </a:r>
            <a:r>
              <a:rPr sz="1800" dirty="0">
                <a:latin typeface="Arial"/>
                <a:cs typeface="Arial"/>
              </a:rPr>
              <a:t> game </a:t>
            </a:r>
            <a:r>
              <a:rPr sz="1800" spc="-5" dirty="0">
                <a:latin typeface="Arial"/>
                <a:cs typeface="Arial"/>
              </a:rPr>
              <a:t>atmosphere.</a:t>
            </a:r>
            <a:r>
              <a:rPr sz="1800" dirty="0">
                <a:latin typeface="Arial"/>
                <a:cs typeface="Arial"/>
              </a:rPr>
              <a:t> </a:t>
            </a:r>
            <a:r>
              <a:rPr sz="1800" spc="-5" dirty="0">
                <a:latin typeface="Arial"/>
                <a:cs typeface="Arial"/>
              </a:rPr>
              <a:t>Tell </a:t>
            </a:r>
            <a:r>
              <a:rPr sz="1800" dirty="0">
                <a:latin typeface="Arial"/>
                <a:cs typeface="Arial"/>
              </a:rPr>
              <a:t>kids </a:t>
            </a:r>
            <a:r>
              <a:rPr sz="1800" spc="-5" dirty="0">
                <a:latin typeface="Arial"/>
                <a:cs typeface="Arial"/>
              </a:rPr>
              <a:t>to </a:t>
            </a:r>
            <a:r>
              <a:rPr sz="1800" dirty="0">
                <a:latin typeface="Arial"/>
                <a:cs typeface="Arial"/>
              </a:rPr>
              <a:t>keep head up </a:t>
            </a:r>
            <a:r>
              <a:rPr sz="1800" spc="-5" dirty="0">
                <a:latin typeface="Arial"/>
                <a:cs typeface="Arial"/>
              </a:rPr>
              <a:t>to </a:t>
            </a:r>
            <a:r>
              <a:rPr sz="1800" spc="-490" dirty="0">
                <a:latin typeface="Arial"/>
                <a:cs typeface="Arial"/>
              </a:rPr>
              <a:t> </a:t>
            </a:r>
            <a:r>
              <a:rPr sz="1800" dirty="0">
                <a:latin typeface="Arial"/>
                <a:cs typeface="Arial"/>
              </a:rPr>
              <a:t>prevent</a:t>
            </a:r>
            <a:r>
              <a:rPr sz="1800" spc="-10" dirty="0">
                <a:latin typeface="Arial"/>
                <a:cs typeface="Arial"/>
              </a:rPr>
              <a:t> </a:t>
            </a:r>
            <a:r>
              <a:rPr sz="1800" dirty="0">
                <a:latin typeface="Arial"/>
                <a:cs typeface="Arial"/>
              </a:rPr>
              <a:t>crashing.</a:t>
            </a:r>
            <a:endParaRPr sz="1800">
              <a:latin typeface="Arial"/>
              <a:cs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52818" y="223520"/>
            <a:ext cx="5243830" cy="695960"/>
          </a:xfrm>
          <a:prstGeom prst="rect">
            <a:avLst/>
          </a:prstGeom>
        </p:spPr>
        <p:txBody>
          <a:bodyPr vert="horz" wrap="square" lIns="0" tIns="12700" rIns="0" bIns="0" rtlCol="0">
            <a:spAutoFit/>
          </a:bodyPr>
          <a:lstStyle/>
          <a:p>
            <a:pPr marL="12700">
              <a:lnSpc>
                <a:spcPct val="100000"/>
              </a:lnSpc>
              <a:spcBef>
                <a:spcPts val="100"/>
              </a:spcBef>
              <a:tabLst>
                <a:tab pos="3211830" algn="l"/>
                <a:tab pos="4144010" algn="l"/>
              </a:tabLst>
            </a:pPr>
            <a:r>
              <a:rPr sz="4400" dirty="0"/>
              <a:t>Knock</a:t>
            </a:r>
            <a:r>
              <a:rPr sz="4400" spc="-5" dirty="0"/>
              <a:t> </a:t>
            </a:r>
            <a:r>
              <a:rPr sz="4400" dirty="0"/>
              <a:t>down	</a:t>
            </a:r>
            <a:r>
              <a:rPr sz="4400" spc="-5" dirty="0"/>
              <a:t>t</a:t>
            </a:r>
            <a:r>
              <a:rPr sz="4400" dirty="0"/>
              <a:t>he	</a:t>
            </a:r>
            <a:r>
              <a:rPr sz="4400" spc="-5" dirty="0"/>
              <a:t>W</a:t>
            </a:r>
            <a:r>
              <a:rPr sz="4400" dirty="0"/>
              <a:t>all</a:t>
            </a:r>
            <a:endParaRPr sz="4400"/>
          </a:p>
        </p:txBody>
      </p:sp>
      <p:grpSp>
        <p:nvGrpSpPr>
          <p:cNvPr id="3" name="object 3"/>
          <p:cNvGrpSpPr/>
          <p:nvPr/>
        </p:nvGrpSpPr>
        <p:grpSpPr>
          <a:xfrm>
            <a:off x="4643437" y="1290637"/>
            <a:ext cx="238125" cy="695325"/>
            <a:chOff x="4643437" y="1290637"/>
            <a:chExt cx="238125" cy="695325"/>
          </a:xfrm>
        </p:grpSpPr>
        <p:sp>
          <p:nvSpPr>
            <p:cNvPr id="4" name="object 4"/>
            <p:cNvSpPr/>
            <p:nvPr/>
          </p:nvSpPr>
          <p:spPr>
            <a:xfrm>
              <a:off x="4648200" y="12953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5" name="object 5"/>
            <p:cNvSpPr/>
            <p:nvPr/>
          </p:nvSpPr>
          <p:spPr>
            <a:xfrm>
              <a:off x="4648199" y="12953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4643437" y="4643437"/>
            <a:ext cx="238125" cy="695325"/>
            <a:chOff x="4643437" y="4643437"/>
            <a:chExt cx="238125" cy="695325"/>
          </a:xfrm>
        </p:grpSpPr>
        <p:sp>
          <p:nvSpPr>
            <p:cNvPr id="7" name="object 7"/>
            <p:cNvSpPr/>
            <p:nvPr/>
          </p:nvSpPr>
          <p:spPr>
            <a:xfrm>
              <a:off x="4648200" y="46481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8" name="object 8"/>
            <p:cNvSpPr/>
            <p:nvPr/>
          </p:nvSpPr>
          <p:spPr>
            <a:xfrm>
              <a:off x="4648199" y="46481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4643437" y="2128837"/>
            <a:ext cx="238125" cy="695325"/>
            <a:chOff x="4643437" y="2128837"/>
            <a:chExt cx="238125" cy="695325"/>
          </a:xfrm>
        </p:grpSpPr>
        <p:sp>
          <p:nvSpPr>
            <p:cNvPr id="10" name="object 10"/>
            <p:cNvSpPr/>
            <p:nvPr/>
          </p:nvSpPr>
          <p:spPr>
            <a:xfrm>
              <a:off x="4648200" y="21336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1" name="object 11"/>
            <p:cNvSpPr/>
            <p:nvPr/>
          </p:nvSpPr>
          <p:spPr>
            <a:xfrm>
              <a:off x="4648199" y="2133600"/>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4643437" y="3805237"/>
            <a:ext cx="238125" cy="695325"/>
            <a:chOff x="4643437" y="3805237"/>
            <a:chExt cx="238125" cy="695325"/>
          </a:xfrm>
        </p:grpSpPr>
        <p:sp>
          <p:nvSpPr>
            <p:cNvPr id="13" name="object 13"/>
            <p:cNvSpPr/>
            <p:nvPr/>
          </p:nvSpPr>
          <p:spPr>
            <a:xfrm>
              <a:off x="4648200" y="38099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4" name="object 14"/>
            <p:cNvSpPr/>
            <p:nvPr/>
          </p:nvSpPr>
          <p:spPr>
            <a:xfrm>
              <a:off x="4648199" y="38099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4643437" y="2967037"/>
            <a:ext cx="238125" cy="695325"/>
            <a:chOff x="4643437" y="2967037"/>
            <a:chExt cx="238125" cy="695325"/>
          </a:xfrm>
        </p:grpSpPr>
        <p:sp>
          <p:nvSpPr>
            <p:cNvPr id="16" name="object 16"/>
            <p:cNvSpPr/>
            <p:nvPr/>
          </p:nvSpPr>
          <p:spPr>
            <a:xfrm>
              <a:off x="4648200" y="2971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7" name="object 17"/>
            <p:cNvSpPr/>
            <p:nvPr/>
          </p:nvSpPr>
          <p:spPr>
            <a:xfrm>
              <a:off x="4648199" y="29717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sp>
        <p:nvSpPr>
          <p:cNvPr id="18" name="object 18"/>
          <p:cNvSpPr/>
          <p:nvPr/>
        </p:nvSpPr>
        <p:spPr>
          <a:xfrm>
            <a:off x="7467598" y="2362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9" name="object 19"/>
          <p:cNvSpPr/>
          <p:nvPr/>
        </p:nvSpPr>
        <p:spPr>
          <a:xfrm>
            <a:off x="7467598" y="1447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20" name="object 20"/>
          <p:cNvSpPr/>
          <p:nvPr/>
        </p:nvSpPr>
        <p:spPr>
          <a:xfrm>
            <a:off x="7543798" y="3276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21" name="object 21"/>
          <p:cNvSpPr/>
          <p:nvPr/>
        </p:nvSpPr>
        <p:spPr>
          <a:xfrm>
            <a:off x="7543798" y="4038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22" name="object 22"/>
          <p:cNvSpPr/>
          <p:nvPr/>
        </p:nvSpPr>
        <p:spPr>
          <a:xfrm>
            <a:off x="7543798" y="4800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pic>
        <p:nvPicPr>
          <p:cNvPr id="23" name="object 23"/>
          <p:cNvPicPr/>
          <p:nvPr/>
        </p:nvPicPr>
        <p:blipFill>
          <a:blip r:embed="rId2" cstate="print"/>
          <a:stretch>
            <a:fillRect/>
          </a:stretch>
        </p:blipFill>
        <p:spPr>
          <a:xfrm>
            <a:off x="7158035" y="1671638"/>
            <a:ext cx="238125" cy="238124"/>
          </a:xfrm>
          <a:prstGeom prst="rect">
            <a:avLst/>
          </a:prstGeom>
        </p:spPr>
      </p:pic>
      <p:pic>
        <p:nvPicPr>
          <p:cNvPr id="24" name="object 24"/>
          <p:cNvPicPr/>
          <p:nvPr/>
        </p:nvPicPr>
        <p:blipFill>
          <a:blip r:embed="rId2" cstate="print"/>
          <a:stretch>
            <a:fillRect/>
          </a:stretch>
        </p:blipFill>
        <p:spPr>
          <a:xfrm>
            <a:off x="7158035" y="2509837"/>
            <a:ext cx="238125" cy="238124"/>
          </a:xfrm>
          <a:prstGeom prst="rect">
            <a:avLst/>
          </a:prstGeom>
        </p:spPr>
      </p:pic>
      <p:pic>
        <p:nvPicPr>
          <p:cNvPr id="25" name="object 25"/>
          <p:cNvPicPr/>
          <p:nvPr/>
        </p:nvPicPr>
        <p:blipFill>
          <a:blip r:embed="rId2" cstate="print"/>
          <a:stretch>
            <a:fillRect/>
          </a:stretch>
        </p:blipFill>
        <p:spPr>
          <a:xfrm>
            <a:off x="7158035" y="3424237"/>
            <a:ext cx="238125" cy="238124"/>
          </a:xfrm>
          <a:prstGeom prst="rect">
            <a:avLst/>
          </a:prstGeom>
        </p:spPr>
      </p:pic>
      <p:pic>
        <p:nvPicPr>
          <p:cNvPr id="26" name="object 26"/>
          <p:cNvPicPr/>
          <p:nvPr/>
        </p:nvPicPr>
        <p:blipFill>
          <a:blip r:embed="rId2" cstate="print"/>
          <a:stretch>
            <a:fillRect/>
          </a:stretch>
        </p:blipFill>
        <p:spPr>
          <a:xfrm>
            <a:off x="7158035" y="4262437"/>
            <a:ext cx="238125" cy="238124"/>
          </a:xfrm>
          <a:prstGeom prst="rect">
            <a:avLst/>
          </a:prstGeom>
        </p:spPr>
      </p:pic>
      <p:grpSp>
        <p:nvGrpSpPr>
          <p:cNvPr id="27" name="object 27"/>
          <p:cNvGrpSpPr/>
          <p:nvPr/>
        </p:nvGrpSpPr>
        <p:grpSpPr>
          <a:xfrm>
            <a:off x="6981823" y="1371601"/>
            <a:ext cx="338455" cy="4114800"/>
            <a:chOff x="6981823" y="1371601"/>
            <a:chExt cx="338455" cy="4114800"/>
          </a:xfrm>
        </p:grpSpPr>
        <p:pic>
          <p:nvPicPr>
            <p:cNvPr id="28" name="object 28"/>
            <p:cNvPicPr/>
            <p:nvPr/>
          </p:nvPicPr>
          <p:blipFill>
            <a:blip r:embed="rId2" cstate="print"/>
            <a:stretch>
              <a:fillRect/>
            </a:stretch>
          </p:blipFill>
          <p:spPr>
            <a:xfrm>
              <a:off x="7081835" y="4948237"/>
              <a:ext cx="238124" cy="238124"/>
            </a:xfrm>
            <a:prstGeom prst="rect">
              <a:avLst/>
            </a:prstGeom>
          </p:spPr>
        </p:pic>
        <p:sp>
          <p:nvSpPr>
            <p:cNvPr id="29" name="object 29"/>
            <p:cNvSpPr/>
            <p:nvPr/>
          </p:nvSpPr>
          <p:spPr>
            <a:xfrm>
              <a:off x="7010398" y="1371601"/>
              <a:ext cx="0" cy="4114800"/>
            </a:xfrm>
            <a:custGeom>
              <a:avLst/>
              <a:gdLst/>
              <a:ahLst/>
              <a:cxnLst/>
              <a:rect l="l" t="t" r="r" b="b"/>
              <a:pathLst>
                <a:path h="4114800">
                  <a:moveTo>
                    <a:pt x="0" y="0"/>
                  </a:moveTo>
                  <a:lnTo>
                    <a:pt x="0" y="4114798"/>
                  </a:lnTo>
                </a:path>
              </a:pathLst>
            </a:custGeom>
            <a:ln w="57149">
              <a:solidFill>
                <a:srgbClr val="000000"/>
              </a:solidFill>
            </a:ln>
          </p:spPr>
          <p:txBody>
            <a:bodyPr wrap="square" lIns="0" tIns="0" rIns="0" bIns="0" rtlCol="0"/>
            <a:lstStyle/>
            <a:p>
              <a:endParaRPr/>
            </a:p>
          </p:txBody>
        </p:sp>
      </p:grpSp>
      <p:grpSp>
        <p:nvGrpSpPr>
          <p:cNvPr id="30" name="object 30"/>
          <p:cNvGrpSpPr/>
          <p:nvPr/>
        </p:nvGrpSpPr>
        <p:grpSpPr>
          <a:xfrm>
            <a:off x="1824037" y="2128837"/>
            <a:ext cx="542925" cy="542925"/>
            <a:chOff x="1824037" y="2128837"/>
            <a:chExt cx="542925" cy="542925"/>
          </a:xfrm>
        </p:grpSpPr>
        <p:sp>
          <p:nvSpPr>
            <p:cNvPr id="31" name="object 31"/>
            <p:cNvSpPr/>
            <p:nvPr/>
          </p:nvSpPr>
          <p:spPr>
            <a:xfrm>
              <a:off x="1828800" y="2133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2" name="object 32"/>
            <p:cNvSpPr/>
            <p:nvPr/>
          </p:nvSpPr>
          <p:spPr>
            <a:xfrm>
              <a:off x="1828799" y="2133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3" name="object 33"/>
          <p:cNvGrpSpPr/>
          <p:nvPr/>
        </p:nvGrpSpPr>
        <p:grpSpPr>
          <a:xfrm>
            <a:off x="1824037" y="1214438"/>
            <a:ext cx="542925" cy="542925"/>
            <a:chOff x="1824037" y="1214438"/>
            <a:chExt cx="542925" cy="542925"/>
          </a:xfrm>
        </p:grpSpPr>
        <p:sp>
          <p:nvSpPr>
            <p:cNvPr id="34" name="object 34"/>
            <p:cNvSpPr/>
            <p:nvPr/>
          </p:nvSpPr>
          <p:spPr>
            <a:xfrm>
              <a:off x="1828800" y="1219201"/>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5" name="object 35"/>
            <p:cNvSpPr/>
            <p:nvPr/>
          </p:nvSpPr>
          <p:spPr>
            <a:xfrm>
              <a:off x="1828799" y="12192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6" name="object 36"/>
          <p:cNvGrpSpPr/>
          <p:nvPr/>
        </p:nvGrpSpPr>
        <p:grpSpPr>
          <a:xfrm>
            <a:off x="1900237" y="3043237"/>
            <a:ext cx="542925" cy="542925"/>
            <a:chOff x="1900237" y="3043237"/>
            <a:chExt cx="542925" cy="542925"/>
          </a:xfrm>
        </p:grpSpPr>
        <p:sp>
          <p:nvSpPr>
            <p:cNvPr id="37" name="object 37"/>
            <p:cNvSpPr/>
            <p:nvPr/>
          </p:nvSpPr>
          <p:spPr>
            <a:xfrm>
              <a:off x="1905000" y="3047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38" name="object 38"/>
            <p:cNvSpPr/>
            <p:nvPr/>
          </p:nvSpPr>
          <p:spPr>
            <a:xfrm>
              <a:off x="1904999" y="3047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9" name="object 39"/>
          <p:cNvGrpSpPr/>
          <p:nvPr/>
        </p:nvGrpSpPr>
        <p:grpSpPr>
          <a:xfrm>
            <a:off x="1900237" y="3805237"/>
            <a:ext cx="542925" cy="542925"/>
            <a:chOff x="1900237" y="3805237"/>
            <a:chExt cx="542925" cy="542925"/>
          </a:xfrm>
        </p:grpSpPr>
        <p:sp>
          <p:nvSpPr>
            <p:cNvPr id="40" name="object 40"/>
            <p:cNvSpPr/>
            <p:nvPr/>
          </p:nvSpPr>
          <p:spPr>
            <a:xfrm>
              <a:off x="1905000" y="3809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1" name="object 41"/>
            <p:cNvSpPr/>
            <p:nvPr/>
          </p:nvSpPr>
          <p:spPr>
            <a:xfrm>
              <a:off x="1904999" y="3809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2" name="object 42"/>
          <p:cNvGrpSpPr/>
          <p:nvPr/>
        </p:nvGrpSpPr>
        <p:grpSpPr>
          <a:xfrm>
            <a:off x="1900237" y="4567237"/>
            <a:ext cx="771525" cy="542925"/>
            <a:chOff x="1900237" y="4567237"/>
            <a:chExt cx="771525" cy="542925"/>
          </a:xfrm>
        </p:grpSpPr>
        <p:sp>
          <p:nvSpPr>
            <p:cNvPr id="43" name="object 43"/>
            <p:cNvSpPr/>
            <p:nvPr/>
          </p:nvSpPr>
          <p:spPr>
            <a:xfrm>
              <a:off x="1905000" y="4571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4" name="object 44"/>
            <p:cNvSpPr/>
            <p:nvPr/>
          </p:nvSpPr>
          <p:spPr>
            <a:xfrm>
              <a:off x="1904999" y="4571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pic>
          <p:nvPicPr>
            <p:cNvPr id="45" name="object 45"/>
            <p:cNvPicPr/>
            <p:nvPr/>
          </p:nvPicPr>
          <p:blipFill>
            <a:blip r:embed="rId2" cstate="print"/>
            <a:stretch>
              <a:fillRect/>
            </a:stretch>
          </p:blipFill>
          <p:spPr>
            <a:xfrm>
              <a:off x="2433637" y="4719637"/>
              <a:ext cx="238125" cy="238125"/>
            </a:xfrm>
            <a:prstGeom prst="rect">
              <a:avLst/>
            </a:prstGeom>
          </p:spPr>
        </p:pic>
      </p:grpSp>
      <p:grpSp>
        <p:nvGrpSpPr>
          <p:cNvPr id="46" name="object 46"/>
          <p:cNvGrpSpPr/>
          <p:nvPr/>
        </p:nvGrpSpPr>
        <p:grpSpPr>
          <a:xfrm>
            <a:off x="2509837" y="1143001"/>
            <a:ext cx="338455" cy="4038600"/>
            <a:chOff x="2509837" y="1143001"/>
            <a:chExt cx="338455" cy="4038600"/>
          </a:xfrm>
        </p:grpSpPr>
        <p:pic>
          <p:nvPicPr>
            <p:cNvPr id="47" name="object 47"/>
            <p:cNvPicPr/>
            <p:nvPr/>
          </p:nvPicPr>
          <p:blipFill>
            <a:blip r:embed="rId2" cstate="print"/>
            <a:stretch>
              <a:fillRect/>
            </a:stretch>
          </p:blipFill>
          <p:spPr>
            <a:xfrm>
              <a:off x="2509837" y="1443038"/>
              <a:ext cx="238124" cy="238124"/>
            </a:xfrm>
            <a:prstGeom prst="rect">
              <a:avLst/>
            </a:prstGeom>
          </p:spPr>
        </p:pic>
        <p:pic>
          <p:nvPicPr>
            <p:cNvPr id="48" name="object 48"/>
            <p:cNvPicPr/>
            <p:nvPr/>
          </p:nvPicPr>
          <p:blipFill>
            <a:blip r:embed="rId2" cstate="print"/>
            <a:stretch>
              <a:fillRect/>
            </a:stretch>
          </p:blipFill>
          <p:spPr>
            <a:xfrm>
              <a:off x="2509837" y="2281237"/>
              <a:ext cx="238124" cy="238124"/>
            </a:xfrm>
            <a:prstGeom prst="rect">
              <a:avLst/>
            </a:prstGeom>
          </p:spPr>
        </p:pic>
        <p:pic>
          <p:nvPicPr>
            <p:cNvPr id="49" name="object 49"/>
            <p:cNvPicPr/>
            <p:nvPr/>
          </p:nvPicPr>
          <p:blipFill>
            <a:blip r:embed="rId2" cstate="print"/>
            <a:stretch>
              <a:fillRect/>
            </a:stretch>
          </p:blipFill>
          <p:spPr>
            <a:xfrm>
              <a:off x="2509837" y="3195637"/>
              <a:ext cx="238124" cy="238124"/>
            </a:xfrm>
            <a:prstGeom prst="rect">
              <a:avLst/>
            </a:prstGeom>
          </p:spPr>
        </p:pic>
        <p:pic>
          <p:nvPicPr>
            <p:cNvPr id="50" name="object 50"/>
            <p:cNvPicPr/>
            <p:nvPr/>
          </p:nvPicPr>
          <p:blipFill>
            <a:blip r:embed="rId2" cstate="print"/>
            <a:stretch>
              <a:fillRect/>
            </a:stretch>
          </p:blipFill>
          <p:spPr>
            <a:xfrm>
              <a:off x="2509837" y="4033837"/>
              <a:ext cx="238124" cy="238124"/>
            </a:xfrm>
            <a:prstGeom prst="rect">
              <a:avLst/>
            </a:prstGeom>
          </p:spPr>
        </p:pic>
        <p:sp>
          <p:nvSpPr>
            <p:cNvPr id="51" name="object 51"/>
            <p:cNvSpPr/>
            <p:nvPr/>
          </p:nvSpPr>
          <p:spPr>
            <a:xfrm>
              <a:off x="2819400" y="1143001"/>
              <a:ext cx="0" cy="4038600"/>
            </a:xfrm>
            <a:custGeom>
              <a:avLst/>
              <a:gdLst/>
              <a:ahLst/>
              <a:cxnLst/>
              <a:rect l="l" t="t" r="r" b="b"/>
              <a:pathLst>
                <a:path h="4038600">
                  <a:moveTo>
                    <a:pt x="0" y="0"/>
                  </a:moveTo>
                  <a:lnTo>
                    <a:pt x="0" y="4038598"/>
                  </a:lnTo>
                </a:path>
              </a:pathLst>
            </a:custGeom>
            <a:ln w="57149">
              <a:solidFill>
                <a:srgbClr val="000000"/>
              </a:solidFill>
            </a:ln>
          </p:spPr>
          <p:txBody>
            <a:bodyPr wrap="square" lIns="0" tIns="0" rIns="0" bIns="0" rtlCol="0"/>
            <a:lstStyle/>
            <a:p>
              <a:endParaRPr/>
            </a:p>
          </p:txBody>
        </p:sp>
      </p:grpSp>
      <p:sp>
        <p:nvSpPr>
          <p:cNvPr id="52" name="object 52"/>
          <p:cNvSpPr txBox="1"/>
          <p:nvPr/>
        </p:nvSpPr>
        <p:spPr>
          <a:xfrm>
            <a:off x="231125" y="5538449"/>
            <a:ext cx="8679180" cy="845819"/>
          </a:xfrm>
          <a:prstGeom prst="rect">
            <a:avLst/>
          </a:prstGeom>
        </p:spPr>
        <p:txBody>
          <a:bodyPr vert="horz" wrap="square" lIns="0" tIns="13970" rIns="0" bIns="0" rtlCol="0">
            <a:spAutoFit/>
          </a:bodyPr>
          <a:lstStyle/>
          <a:p>
            <a:pPr marL="12700" marR="5080" algn="just">
              <a:lnSpc>
                <a:spcPct val="99500"/>
              </a:lnSpc>
              <a:spcBef>
                <a:spcPts val="110"/>
              </a:spcBef>
            </a:pPr>
            <a:r>
              <a:rPr sz="1800" dirty="0">
                <a:latin typeface="Arial"/>
                <a:cs typeface="Arial"/>
              </a:rPr>
              <a:t>Set up cones </a:t>
            </a:r>
            <a:r>
              <a:rPr sz="1800" spc="-5" dirty="0">
                <a:latin typeface="Arial"/>
                <a:cs typeface="Arial"/>
              </a:rPr>
              <a:t>between two teams.</a:t>
            </a:r>
            <a:r>
              <a:rPr sz="1800" dirty="0">
                <a:latin typeface="Arial"/>
                <a:cs typeface="Arial"/>
              </a:rPr>
              <a:t> Players kick balls </a:t>
            </a:r>
            <a:r>
              <a:rPr sz="1800" spc="-5" dirty="0">
                <a:latin typeface="Arial"/>
                <a:cs typeface="Arial"/>
              </a:rPr>
              <a:t>to </a:t>
            </a:r>
            <a:r>
              <a:rPr sz="1800" dirty="0">
                <a:latin typeface="Arial"/>
                <a:cs typeface="Arial"/>
              </a:rPr>
              <a:t>knock cones </a:t>
            </a:r>
            <a:r>
              <a:rPr sz="1800" spc="-5" dirty="0">
                <a:latin typeface="Arial"/>
                <a:cs typeface="Arial"/>
              </a:rPr>
              <a:t>into other teams’ </a:t>
            </a:r>
            <a:r>
              <a:rPr sz="1800" spc="-490" dirty="0">
                <a:latin typeface="Arial"/>
                <a:cs typeface="Arial"/>
              </a:rPr>
              <a:t> </a:t>
            </a:r>
            <a:r>
              <a:rPr sz="1800" dirty="0">
                <a:latin typeface="Arial"/>
                <a:cs typeface="Arial"/>
              </a:rPr>
              <a:t>area.</a:t>
            </a:r>
            <a:r>
              <a:rPr sz="1800" spc="5" dirty="0">
                <a:latin typeface="Arial"/>
                <a:cs typeface="Arial"/>
              </a:rPr>
              <a:t> </a:t>
            </a:r>
            <a:r>
              <a:rPr sz="1800" dirty="0">
                <a:latin typeface="Arial"/>
                <a:cs typeface="Arial"/>
              </a:rPr>
              <a:t>Players can only </a:t>
            </a:r>
            <a:r>
              <a:rPr sz="1800" spc="-5" dirty="0">
                <a:latin typeface="Arial"/>
                <a:cs typeface="Arial"/>
              </a:rPr>
              <a:t>retrieve </a:t>
            </a:r>
            <a:r>
              <a:rPr sz="1800" dirty="0">
                <a:latin typeface="Arial"/>
                <a:cs typeface="Arial"/>
              </a:rPr>
              <a:t>balls on </a:t>
            </a:r>
            <a:r>
              <a:rPr sz="1800" spc="-5" dirty="0">
                <a:latin typeface="Arial"/>
                <a:cs typeface="Arial"/>
              </a:rPr>
              <a:t>their </a:t>
            </a:r>
            <a:r>
              <a:rPr sz="1800" dirty="0">
                <a:latin typeface="Arial"/>
                <a:cs typeface="Arial"/>
              </a:rPr>
              <a:t>side.</a:t>
            </a:r>
            <a:r>
              <a:rPr sz="1800" spc="5" dirty="0">
                <a:latin typeface="Arial"/>
                <a:cs typeface="Arial"/>
              </a:rPr>
              <a:t> </a:t>
            </a:r>
            <a:r>
              <a:rPr sz="1800" spc="-5" dirty="0">
                <a:latin typeface="Arial"/>
                <a:cs typeface="Arial"/>
              </a:rPr>
              <a:t>Team that </a:t>
            </a:r>
            <a:r>
              <a:rPr sz="1800" dirty="0">
                <a:latin typeface="Arial"/>
                <a:cs typeface="Arial"/>
              </a:rPr>
              <a:t>knocks </a:t>
            </a:r>
            <a:r>
              <a:rPr sz="1800" spc="-5" dirty="0">
                <a:latin typeface="Arial"/>
                <a:cs typeface="Arial"/>
              </a:rPr>
              <a:t>the </a:t>
            </a:r>
            <a:r>
              <a:rPr sz="1800" dirty="0">
                <a:latin typeface="Arial"/>
                <a:cs typeface="Arial"/>
              </a:rPr>
              <a:t>most cones </a:t>
            </a:r>
            <a:r>
              <a:rPr sz="1800" spc="-490" dirty="0">
                <a:latin typeface="Arial"/>
                <a:cs typeface="Arial"/>
              </a:rPr>
              <a:t> </a:t>
            </a:r>
            <a:r>
              <a:rPr sz="1800" dirty="0">
                <a:latin typeface="Arial"/>
                <a:cs typeface="Arial"/>
              </a:rPr>
              <a:t>wins.</a:t>
            </a:r>
            <a:endParaRPr sz="1800">
              <a:latin typeface="Arial"/>
              <a:cs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347087" y="1031240"/>
            <a:ext cx="6455410" cy="1356360"/>
          </a:xfrm>
          <a:prstGeom prst="rect">
            <a:avLst/>
          </a:prstGeom>
        </p:spPr>
        <p:txBody>
          <a:bodyPr vert="horz" wrap="square" lIns="0" tIns="35560" rIns="0" bIns="0" rtlCol="0">
            <a:spAutoFit/>
          </a:bodyPr>
          <a:lstStyle/>
          <a:p>
            <a:pPr marL="2279650" marR="5080" indent="-2267585">
              <a:lnSpc>
                <a:spcPts val="5200"/>
              </a:lnSpc>
              <a:spcBef>
                <a:spcPts val="280"/>
              </a:spcBef>
              <a:tabLst>
                <a:tab pos="1627505" algn="l"/>
                <a:tab pos="3957320" algn="l"/>
              </a:tabLst>
            </a:pPr>
            <a:r>
              <a:rPr dirty="0"/>
              <a:t>JPCS	Pract</a:t>
            </a:r>
            <a:r>
              <a:rPr spc="-5" dirty="0"/>
              <a:t>i</a:t>
            </a:r>
            <a:r>
              <a:rPr dirty="0"/>
              <a:t>ce	Act</a:t>
            </a:r>
            <a:r>
              <a:rPr spc="-5" dirty="0"/>
              <a:t>i</a:t>
            </a:r>
            <a:r>
              <a:rPr dirty="0"/>
              <a:t>v</a:t>
            </a:r>
            <a:r>
              <a:rPr spc="-5" dirty="0"/>
              <a:t>i</a:t>
            </a:r>
            <a:r>
              <a:rPr dirty="0"/>
              <a:t>t</a:t>
            </a:r>
            <a:r>
              <a:rPr spc="-5" dirty="0"/>
              <a:t>i</a:t>
            </a:r>
            <a:r>
              <a:rPr dirty="0"/>
              <a:t>es  Level</a:t>
            </a:r>
            <a:r>
              <a:rPr spc="-10" dirty="0"/>
              <a:t> </a:t>
            </a:r>
            <a:r>
              <a:rPr dirty="0"/>
              <a:t>3</a:t>
            </a:r>
          </a:p>
        </p:txBody>
      </p:sp>
      <p:sp>
        <p:nvSpPr>
          <p:cNvPr id="3" name="object 3"/>
          <p:cNvSpPr txBox="1"/>
          <p:nvPr/>
        </p:nvSpPr>
        <p:spPr>
          <a:xfrm>
            <a:off x="1752600" y="4833599"/>
            <a:ext cx="5410200" cy="820738"/>
          </a:xfrm>
          <a:prstGeom prst="rect">
            <a:avLst/>
          </a:prstGeom>
        </p:spPr>
        <p:txBody>
          <a:bodyPr vert="horz" wrap="square" lIns="0" tIns="12700" rIns="0" bIns="0" rtlCol="0">
            <a:spAutoFit/>
          </a:bodyPr>
          <a:lstStyle/>
          <a:p>
            <a:pPr algn="ctr">
              <a:lnSpc>
                <a:spcPts val="2130"/>
              </a:lnSpc>
              <a:spcBef>
                <a:spcPts val="100"/>
              </a:spcBef>
            </a:pPr>
            <a:r>
              <a:rPr lang="en-US" sz="1800" spc="-5" dirty="0">
                <a:latin typeface="Arial"/>
                <a:cs typeface="Arial"/>
              </a:rPr>
              <a:t>The following games may be more appropriate for Level 3 players, but can be applied in modified forms at all levels.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946543" y="299720"/>
            <a:ext cx="3256915" cy="695960"/>
          </a:xfrm>
          <a:prstGeom prst="rect">
            <a:avLst/>
          </a:prstGeom>
        </p:spPr>
        <p:txBody>
          <a:bodyPr vert="horz" wrap="square" lIns="0" tIns="12700" rIns="0" bIns="0" rtlCol="0">
            <a:spAutoFit/>
          </a:bodyPr>
          <a:lstStyle/>
          <a:p>
            <a:pPr marL="12700">
              <a:lnSpc>
                <a:spcPct val="100000"/>
              </a:lnSpc>
              <a:spcBef>
                <a:spcPts val="100"/>
              </a:spcBef>
            </a:pPr>
            <a:r>
              <a:rPr b="0" dirty="0">
                <a:latin typeface="Arial"/>
                <a:cs typeface="Arial"/>
              </a:rPr>
              <a:t>The</a:t>
            </a:r>
            <a:r>
              <a:rPr b="0" spc="-95" dirty="0">
                <a:latin typeface="Arial"/>
                <a:cs typeface="Arial"/>
              </a:rPr>
              <a:t> </a:t>
            </a:r>
            <a:r>
              <a:rPr b="0" dirty="0">
                <a:latin typeface="Arial"/>
                <a:cs typeface="Arial"/>
              </a:rPr>
              <a:t>Gauntlet</a:t>
            </a:r>
          </a:p>
        </p:txBody>
      </p:sp>
      <p:grpSp>
        <p:nvGrpSpPr>
          <p:cNvPr id="3" name="object 3"/>
          <p:cNvGrpSpPr/>
          <p:nvPr/>
        </p:nvGrpSpPr>
        <p:grpSpPr>
          <a:xfrm>
            <a:off x="5176836" y="2662237"/>
            <a:ext cx="542925" cy="542925"/>
            <a:chOff x="5176836" y="2662237"/>
            <a:chExt cx="542925" cy="542925"/>
          </a:xfrm>
        </p:grpSpPr>
        <p:sp>
          <p:nvSpPr>
            <p:cNvPr id="4" name="object 4"/>
            <p:cNvSpPr/>
            <p:nvPr/>
          </p:nvSpPr>
          <p:spPr>
            <a:xfrm>
              <a:off x="5181598" y="26670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FF2600"/>
            </a:solidFill>
          </p:spPr>
          <p:txBody>
            <a:bodyPr wrap="square" lIns="0" tIns="0" rIns="0" bIns="0" rtlCol="0"/>
            <a:lstStyle/>
            <a:p>
              <a:endParaRPr/>
            </a:p>
          </p:txBody>
        </p:sp>
        <p:sp>
          <p:nvSpPr>
            <p:cNvPr id="5" name="object 5"/>
            <p:cNvSpPr/>
            <p:nvPr/>
          </p:nvSpPr>
          <p:spPr>
            <a:xfrm>
              <a:off x="5181598" y="2666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2662237" y="2586037"/>
            <a:ext cx="542925" cy="542925"/>
            <a:chOff x="2662237" y="2586037"/>
            <a:chExt cx="542925" cy="542925"/>
          </a:xfrm>
        </p:grpSpPr>
        <p:sp>
          <p:nvSpPr>
            <p:cNvPr id="7" name="object 7"/>
            <p:cNvSpPr/>
            <p:nvPr/>
          </p:nvSpPr>
          <p:spPr>
            <a:xfrm>
              <a:off x="2667000" y="2590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FF2600"/>
            </a:solidFill>
          </p:spPr>
          <p:txBody>
            <a:bodyPr wrap="square" lIns="0" tIns="0" rIns="0" bIns="0" rtlCol="0"/>
            <a:lstStyle/>
            <a:p>
              <a:endParaRPr/>
            </a:p>
          </p:txBody>
        </p:sp>
        <p:sp>
          <p:nvSpPr>
            <p:cNvPr id="8" name="object 8"/>
            <p:cNvSpPr/>
            <p:nvPr/>
          </p:nvSpPr>
          <p:spPr>
            <a:xfrm>
              <a:off x="2666999" y="2590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4110037" y="1366838"/>
            <a:ext cx="238125" cy="695325"/>
            <a:chOff x="4110037" y="1366838"/>
            <a:chExt cx="238125" cy="695325"/>
          </a:xfrm>
        </p:grpSpPr>
        <p:sp>
          <p:nvSpPr>
            <p:cNvPr id="10" name="object 10"/>
            <p:cNvSpPr/>
            <p:nvPr/>
          </p:nvSpPr>
          <p:spPr>
            <a:xfrm>
              <a:off x="4114800" y="13716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1" name="object 11"/>
            <p:cNvSpPr/>
            <p:nvPr/>
          </p:nvSpPr>
          <p:spPr>
            <a:xfrm>
              <a:off x="4114799" y="1371601"/>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6472235" y="3957637"/>
            <a:ext cx="238125" cy="695325"/>
            <a:chOff x="6472235" y="3957637"/>
            <a:chExt cx="238125" cy="695325"/>
          </a:xfrm>
        </p:grpSpPr>
        <p:sp>
          <p:nvSpPr>
            <p:cNvPr id="13" name="object 13"/>
            <p:cNvSpPr/>
            <p:nvPr/>
          </p:nvSpPr>
          <p:spPr>
            <a:xfrm>
              <a:off x="6476998" y="39624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4" name="object 14"/>
            <p:cNvSpPr/>
            <p:nvPr/>
          </p:nvSpPr>
          <p:spPr>
            <a:xfrm>
              <a:off x="6476998" y="39623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1976437" y="1366838"/>
            <a:ext cx="238125" cy="695325"/>
            <a:chOff x="1976437" y="1366838"/>
            <a:chExt cx="238125" cy="695325"/>
          </a:xfrm>
        </p:grpSpPr>
        <p:sp>
          <p:nvSpPr>
            <p:cNvPr id="16" name="object 16"/>
            <p:cNvSpPr/>
            <p:nvPr/>
          </p:nvSpPr>
          <p:spPr>
            <a:xfrm>
              <a:off x="1981200" y="13716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7" name="object 17"/>
            <p:cNvSpPr/>
            <p:nvPr/>
          </p:nvSpPr>
          <p:spPr>
            <a:xfrm>
              <a:off x="1981199" y="1371601"/>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6396035" y="1366838"/>
            <a:ext cx="238125" cy="695325"/>
            <a:chOff x="6396035" y="1366838"/>
            <a:chExt cx="238125" cy="695325"/>
          </a:xfrm>
        </p:grpSpPr>
        <p:sp>
          <p:nvSpPr>
            <p:cNvPr id="19" name="object 19"/>
            <p:cNvSpPr/>
            <p:nvPr/>
          </p:nvSpPr>
          <p:spPr>
            <a:xfrm>
              <a:off x="6400798" y="13716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0" name="object 20"/>
            <p:cNvSpPr/>
            <p:nvPr/>
          </p:nvSpPr>
          <p:spPr>
            <a:xfrm>
              <a:off x="6400798" y="1371601"/>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21" name="object 21"/>
          <p:cNvGrpSpPr/>
          <p:nvPr/>
        </p:nvGrpSpPr>
        <p:grpSpPr>
          <a:xfrm>
            <a:off x="7462835" y="2509837"/>
            <a:ext cx="542925" cy="542925"/>
            <a:chOff x="7462835" y="2509837"/>
            <a:chExt cx="542925" cy="542925"/>
          </a:xfrm>
        </p:grpSpPr>
        <p:sp>
          <p:nvSpPr>
            <p:cNvPr id="22" name="object 22"/>
            <p:cNvSpPr/>
            <p:nvPr/>
          </p:nvSpPr>
          <p:spPr>
            <a:xfrm>
              <a:off x="7467598" y="2514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23" name="object 23"/>
            <p:cNvSpPr/>
            <p:nvPr/>
          </p:nvSpPr>
          <p:spPr>
            <a:xfrm>
              <a:off x="7467598" y="2514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24" name="object 24"/>
          <p:cNvGrpSpPr/>
          <p:nvPr/>
        </p:nvGrpSpPr>
        <p:grpSpPr>
          <a:xfrm>
            <a:off x="300037" y="2433637"/>
            <a:ext cx="542925" cy="542925"/>
            <a:chOff x="300037" y="2433637"/>
            <a:chExt cx="542925" cy="542925"/>
          </a:xfrm>
        </p:grpSpPr>
        <p:sp>
          <p:nvSpPr>
            <p:cNvPr id="25" name="object 25"/>
            <p:cNvSpPr/>
            <p:nvPr/>
          </p:nvSpPr>
          <p:spPr>
            <a:xfrm>
              <a:off x="304800" y="2438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26" name="object 26"/>
            <p:cNvSpPr/>
            <p:nvPr/>
          </p:nvSpPr>
          <p:spPr>
            <a:xfrm>
              <a:off x="304799" y="24384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27" name="object 27"/>
          <p:cNvPicPr/>
          <p:nvPr/>
        </p:nvPicPr>
        <p:blipFill>
          <a:blip r:embed="rId2" cstate="print"/>
          <a:stretch>
            <a:fillRect/>
          </a:stretch>
        </p:blipFill>
        <p:spPr>
          <a:xfrm>
            <a:off x="1138237" y="2662237"/>
            <a:ext cx="238124" cy="238124"/>
          </a:xfrm>
          <a:prstGeom prst="rect">
            <a:avLst/>
          </a:prstGeom>
        </p:spPr>
      </p:pic>
      <p:grpSp>
        <p:nvGrpSpPr>
          <p:cNvPr id="28" name="object 28"/>
          <p:cNvGrpSpPr/>
          <p:nvPr/>
        </p:nvGrpSpPr>
        <p:grpSpPr>
          <a:xfrm>
            <a:off x="1976437" y="3729037"/>
            <a:ext cx="238125" cy="695325"/>
            <a:chOff x="1976437" y="3729037"/>
            <a:chExt cx="238125" cy="695325"/>
          </a:xfrm>
        </p:grpSpPr>
        <p:sp>
          <p:nvSpPr>
            <p:cNvPr id="29" name="object 29"/>
            <p:cNvSpPr/>
            <p:nvPr/>
          </p:nvSpPr>
          <p:spPr>
            <a:xfrm>
              <a:off x="1981200" y="37338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30" name="object 30"/>
            <p:cNvSpPr/>
            <p:nvPr/>
          </p:nvSpPr>
          <p:spPr>
            <a:xfrm>
              <a:off x="1981199" y="37337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31" name="object 31"/>
          <p:cNvGrpSpPr/>
          <p:nvPr/>
        </p:nvGrpSpPr>
        <p:grpSpPr>
          <a:xfrm>
            <a:off x="4186235" y="3805237"/>
            <a:ext cx="238125" cy="695325"/>
            <a:chOff x="4186235" y="3805237"/>
            <a:chExt cx="238125" cy="695325"/>
          </a:xfrm>
        </p:grpSpPr>
        <p:sp>
          <p:nvSpPr>
            <p:cNvPr id="32" name="object 32"/>
            <p:cNvSpPr/>
            <p:nvPr/>
          </p:nvSpPr>
          <p:spPr>
            <a:xfrm>
              <a:off x="4190998" y="38099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33" name="object 33"/>
            <p:cNvSpPr/>
            <p:nvPr/>
          </p:nvSpPr>
          <p:spPr>
            <a:xfrm>
              <a:off x="4190998" y="3809999"/>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34" name="object 34"/>
          <p:cNvGrpSpPr/>
          <p:nvPr/>
        </p:nvGrpSpPr>
        <p:grpSpPr>
          <a:xfrm>
            <a:off x="8453435" y="3881437"/>
            <a:ext cx="238125" cy="695325"/>
            <a:chOff x="8453435" y="3881437"/>
            <a:chExt cx="238125" cy="695325"/>
          </a:xfrm>
        </p:grpSpPr>
        <p:sp>
          <p:nvSpPr>
            <p:cNvPr id="35" name="object 35"/>
            <p:cNvSpPr/>
            <p:nvPr/>
          </p:nvSpPr>
          <p:spPr>
            <a:xfrm>
              <a:off x="8458198" y="38862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36" name="object 36"/>
            <p:cNvSpPr/>
            <p:nvPr/>
          </p:nvSpPr>
          <p:spPr>
            <a:xfrm>
              <a:off x="8458198" y="38861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37" name="object 37"/>
          <p:cNvGrpSpPr/>
          <p:nvPr/>
        </p:nvGrpSpPr>
        <p:grpSpPr>
          <a:xfrm>
            <a:off x="8453435" y="1366838"/>
            <a:ext cx="238125" cy="695325"/>
            <a:chOff x="8453435" y="1366838"/>
            <a:chExt cx="238125" cy="695325"/>
          </a:xfrm>
        </p:grpSpPr>
        <p:sp>
          <p:nvSpPr>
            <p:cNvPr id="38" name="object 38"/>
            <p:cNvSpPr/>
            <p:nvPr/>
          </p:nvSpPr>
          <p:spPr>
            <a:xfrm>
              <a:off x="8458198" y="13716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39" name="object 39"/>
            <p:cNvSpPr/>
            <p:nvPr/>
          </p:nvSpPr>
          <p:spPr>
            <a:xfrm>
              <a:off x="8458198" y="1371601"/>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sp>
        <p:nvSpPr>
          <p:cNvPr id="40" name="object 40"/>
          <p:cNvSpPr txBox="1"/>
          <p:nvPr/>
        </p:nvSpPr>
        <p:spPr>
          <a:xfrm>
            <a:off x="688324" y="5214599"/>
            <a:ext cx="7828280" cy="566420"/>
          </a:xfrm>
          <a:prstGeom prst="rect">
            <a:avLst/>
          </a:prstGeom>
        </p:spPr>
        <p:txBody>
          <a:bodyPr vert="horz" wrap="square" lIns="0" tIns="27940" rIns="0" bIns="0" rtlCol="0">
            <a:spAutoFit/>
          </a:bodyPr>
          <a:lstStyle/>
          <a:p>
            <a:pPr marL="12700" marR="5080">
              <a:lnSpc>
                <a:spcPts val="2100"/>
              </a:lnSpc>
              <a:spcBef>
                <a:spcPts val="220"/>
              </a:spcBef>
            </a:pPr>
            <a:r>
              <a:rPr sz="1800" dirty="0">
                <a:latin typeface="Arial"/>
                <a:cs typeface="Arial"/>
              </a:rPr>
              <a:t>Child dribbles </a:t>
            </a:r>
            <a:r>
              <a:rPr sz="1800" spc="-5" dirty="0">
                <a:latin typeface="Arial"/>
                <a:cs typeface="Arial"/>
              </a:rPr>
              <a:t>through</a:t>
            </a:r>
            <a:r>
              <a:rPr sz="1800" dirty="0">
                <a:latin typeface="Arial"/>
                <a:cs typeface="Arial"/>
              </a:rPr>
              <a:t> each</a:t>
            </a:r>
            <a:r>
              <a:rPr sz="1800" spc="5" dirty="0">
                <a:latin typeface="Arial"/>
                <a:cs typeface="Arial"/>
              </a:rPr>
              <a:t> </a:t>
            </a:r>
            <a:r>
              <a:rPr sz="1800" dirty="0">
                <a:latin typeface="Arial"/>
                <a:cs typeface="Arial"/>
              </a:rPr>
              <a:t>zone and</a:t>
            </a:r>
            <a:r>
              <a:rPr sz="1800" spc="5" dirty="0">
                <a:latin typeface="Arial"/>
                <a:cs typeface="Arial"/>
              </a:rPr>
              <a:t> </a:t>
            </a:r>
            <a:r>
              <a:rPr sz="1800" spc="-5" dirty="0">
                <a:latin typeface="Arial"/>
                <a:cs typeface="Arial"/>
              </a:rPr>
              <a:t>defenders </a:t>
            </a:r>
            <a:r>
              <a:rPr sz="1800" dirty="0">
                <a:latin typeface="Arial"/>
                <a:cs typeface="Arial"/>
              </a:rPr>
              <a:t>must </a:t>
            </a:r>
            <a:r>
              <a:rPr sz="1800" spc="-5" dirty="0">
                <a:latin typeface="Arial"/>
                <a:cs typeface="Arial"/>
              </a:rPr>
              <a:t>stay within</a:t>
            </a:r>
            <a:r>
              <a:rPr sz="1800" spc="5" dirty="0">
                <a:latin typeface="Arial"/>
                <a:cs typeface="Arial"/>
              </a:rPr>
              <a:t> </a:t>
            </a:r>
            <a:r>
              <a:rPr sz="1800" spc="-5" dirty="0">
                <a:latin typeface="Arial"/>
                <a:cs typeface="Arial"/>
              </a:rPr>
              <a:t>their </a:t>
            </a:r>
            <a:r>
              <a:rPr sz="1800" dirty="0">
                <a:latin typeface="Arial"/>
                <a:cs typeface="Arial"/>
              </a:rPr>
              <a:t>zones, </a:t>
            </a:r>
            <a:r>
              <a:rPr sz="1800" spc="-484" dirty="0">
                <a:latin typeface="Arial"/>
                <a:cs typeface="Arial"/>
              </a:rPr>
              <a:t> </a:t>
            </a:r>
            <a:r>
              <a:rPr sz="1800" spc="-5" dirty="0">
                <a:latin typeface="Arial"/>
                <a:cs typeface="Arial"/>
              </a:rPr>
              <a:t>designated </a:t>
            </a:r>
            <a:r>
              <a:rPr sz="1800" dirty="0">
                <a:latin typeface="Arial"/>
                <a:cs typeface="Arial"/>
              </a:rPr>
              <a:t>by</a:t>
            </a:r>
            <a:r>
              <a:rPr sz="1800" spc="-5" dirty="0">
                <a:latin typeface="Arial"/>
                <a:cs typeface="Arial"/>
              </a:rPr>
              <a:t> </a:t>
            </a:r>
            <a:r>
              <a:rPr sz="1800" dirty="0">
                <a:latin typeface="Arial"/>
                <a:cs typeface="Arial"/>
              </a:rPr>
              <a:t>cones.</a:t>
            </a:r>
            <a:endParaRPr sz="1800">
              <a:latin typeface="Arial"/>
              <a:cs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04999" y="299720"/>
            <a:ext cx="6458570" cy="751488"/>
          </a:xfrm>
          <a:prstGeom prst="rect">
            <a:avLst/>
          </a:prstGeom>
        </p:spPr>
        <p:txBody>
          <a:bodyPr vert="horz" wrap="square" lIns="0" tIns="12700" rIns="0" bIns="0" rtlCol="0">
            <a:spAutoFit/>
          </a:bodyPr>
          <a:lstStyle/>
          <a:p>
            <a:pPr marL="12700">
              <a:lnSpc>
                <a:spcPct val="100000"/>
              </a:lnSpc>
              <a:spcBef>
                <a:spcPts val="100"/>
              </a:spcBef>
              <a:tabLst>
                <a:tab pos="3211830" algn="l"/>
                <a:tab pos="4144010" algn="l"/>
              </a:tabLst>
            </a:pPr>
            <a:r>
              <a:rPr b="0" dirty="0">
                <a:latin typeface="Arial"/>
                <a:cs typeface="Arial"/>
              </a:rPr>
              <a:t>Knock</a:t>
            </a:r>
            <a:r>
              <a:rPr b="0" spc="-5" dirty="0">
                <a:latin typeface="Arial"/>
                <a:cs typeface="Arial"/>
              </a:rPr>
              <a:t> </a:t>
            </a:r>
            <a:r>
              <a:rPr b="0" dirty="0">
                <a:latin typeface="Arial"/>
                <a:cs typeface="Arial"/>
              </a:rPr>
              <a:t>down</a:t>
            </a:r>
            <a:r>
              <a:rPr lang="en-US" b="0" dirty="0">
                <a:latin typeface="Arial"/>
                <a:cs typeface="Arial"/>
              </a:rPr>
              <a:t> </a:t>
            </a:r>
            <a:r>
              <a:rPr b="0" spc="-5" dirty="0">
                <a:latin typeface="Arial"/>
                <a:cs typeface="Arial"/>
              </a:rPr>
              <a:t>t</a:t>
            </a:r>
            <a:r>
              <a:rPr b="0" dirty="0">
                <a:latin typeface="Arial"/>
                <a:cs typeface="Arial"/>
              </a:rPr>
              <a:t>he	</a:t>
            </a:r>
            <a:r>
              <a:rPr lang="en-US" b="0" dirty="0">
                <a:latin typeface="Arial"/>
                <a:cs typeface="Arial"/>
              </a:rPr>
              <a:t>w</a:t>
            </a:r>
            <a:r>
              <a:rPr b="0" dirty="0">
                <a:latin typeface="Arial"/>
                <a:cs typeface="Arial"/>
              </a:rPr>
              <a:t>all</a:t>
            </a:r>
          </a:p>
        </p:txBody>
      </p:sp>
      <p:grpSp>
        <p:nvGrpSpPr>
          <p:cNvPr id="3" name="object 3"/>
          <p:cNvGrpSpPr/>
          <p:nvPr/>
        </p:nvGrpSpPr>
        <p:grpSpPr>
          <a:xfrm>
            <a:off x="4643437" y="1290637"/>
            <a:ext cx="238125" cy="695325"/>
            <a:chOff x="4643437" y="1290637"/>
            <a:chExt cx="238125" cy="695325"/>
          </a:xfrm>
        </p:grpSpPr>
        <p:sp>
          <p:nvSpPr>
            <p:cNvPr id="4" name="object 4"/>
            <p:cNvSpPr/>
            <p:nvPr/>
          </p:nvSpPr>
          <p:spPr>
            <a:xfrm>
              <a:off x="4648200" y="12953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5" name="object 5"/>
            <p:cNvSpPr/>
            <p:nvPr/>
          </p:nvSpPr>
          <p:spPr>
            <a:xfrm>
              <a:off x="4648199" y="12953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4643437" y="4643437"/>
            <a:ext cx="238125" cy="695325"/>
            <a:chOff x="4643437" y="4643437"/>
            <a:chExt cx="238125" cy="695325"/>
          </a:xfrm>
        </p:grpSpPr>
        <p:sp>
          <p:nvSpPr>
            <p:cNvPr id="7" name="object 7"/>
            <p:cNvSpPr/>
            <p:nvPr/>
          </p:nvSpPr>
          <p:spPr>
            <a:xfrm>
              <a:off x="4648200" y="46481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8" name="object 8"/>
            <p:cNvSpPr/>
            <p:nvPr/>
          </p:nvSpPr>
          <p:spPr>
            <a:xfrm>
              <a:off x="4648199" y="46481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4643437" y="2128837"/>
            <a:ext cx="238125" cy="695325"/>
            <a:chOff x="4643437" y="2128837"/>
            <a:chExt cx="238125" cy="695325"/>
          </a:xfrm>
        </p:grpSpPr>
        <p:sp>
          <p:nvSpPr>
            <p:cNvPr id="10" name="object 10"/>
            <p:cNvSpPr/>
            <p:nvPr/>
          </p:nvSpPr>
          <p:spPr>
            <a:xfrm>
              <a:off x="4648200" y="21336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1" name="object 11"/>
            <p:cNvSpPr/>
            <p:nvPr/>
          </p:nvSpPr>
          <p:spPr>
            <a:xfrm>
              <a:off x="4648199" y="2133600"/>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4643437" y="3805237"/>
            <a:ext cx="238125" cy="695325"/>
            <a:chOff x="4643437" y="3805237"/>
            <a:chExt cx="238125" cy="695325"/>
          </a:xfrm>
        </p:grpSpPr>
        <p:sp>
          <p:nvSpPr>
            <p:cNvPr id="13" name="object 13"/>
            <p:cNvSpPr/>
            <p:nvPr/>
          </p:nvSpPr>
          <p:spPr>
            <a:xfrm>
              <a:off x="4648200" y="38099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4" name="object 14"/>
            <p:cNvSpPr/>
            <p:nvPr/>
          </p:nvSpPr>
          <p:spPr>
            <a:xfrm>
              <a:off x="4648199" y="38099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4643437" y="2967037"/>
            <a:ext cx="238125" cy="695325"/>
            <a:chOff x="4643437" y="2967037"/>
            <a:chExt cx="238125" cy="695325"/>
          </a:xfrm>
        </p:grpSpPr>
        <p:sp>
          <p:nvSpPr>
            <p:cNvPr id="16" name="object 16"/>
            <p:cNvSpPr/>
            <p:nvPr/>
          </p:nvSpPr>
          <p:spPr>
            <a:xfrm>
              <a:off x="4648200" y="2971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17" name="object 17"/>
            <p:cNvSpPr/>
            <p:nvPr/>
          </p:nvSpPr>
          <p:spPr>
            <a:xfrm>
              <a:off x="4648199" y="2971799"/>
              <a:ext cx="228600" cy="685800"/>
            </a:xfrm>
            <a:custGeom>
              <a:avLst/>
              <a:gdLst/>
              <a:ahLst/>
              <a:cxnLst/>
              <a:rect l="l" t="t" r="r" b="b"/>
              <a:pathLst>
                <a:path w="228600" h="685800">
                  <a:moveTo>
                    <a:pt x="0" y="685798"/>
                  </a:moveTo>
                  <a:lnTo>
                    <a:pt x="114299" y="0"/>
                  </a:lnTo>
                  <a:lnTo>
                    <a:pt x="228600" y="685798"/>
                  </a:lnTo>
                  <a:lnTo>
                    <a:pt x="0" y="685798"/>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7462835" y="2357437"/>
            <a:ext cx="542925" cy="542925"/>
            <a:chOff x="7462835" y="2357437"/>
            <a:chExt cx="542925" cy="542925"/>
          </a:xfrm>
        </p:grpSpPr>
        <p:sp>
          <p:nvSpPr>
            <p:cNvPr id="19" name="object 19"/>
            <p:cNvSpPr/>
            <p:nvPr/>
          </p:nvSpPr>
          <p:spPr>
            <a:xfrm>
              <a:off x="7467598" y="2362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008F00"/>
            </a:solidFill>
          </p:spPr>
          <p:txBody>
            <a:bodyPr wrap="square" lIns="0" tIns="0" rIns="0" bIns="0" rtlCol="0"/>
            <a:lstStyle/>
            <a:p>
              <a:endParaRPr/>
            </a:p>
          </p:txBody>
        </p:sp>
        <p:sp>
          <p:nvSpPr>
            <p:cNvPr id="20" name="object 20"/>
            <p:cNvSpPr/>
            <p:nvPr/>
          </p:nvSpPr>
          <p:spPr>
            <a:xfrm>
              <a:off x="7467598" y="2362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21" name="object 21"/>
          <p:cNvGrpSpPr/>
          <p:nvPr/>
        </p:nvGrpSpPr>
        <p:grpSpPr>
          <a:xfrm>
            <a:off x="7462835" y="1443038"/>
            <a:ext cx="542925" cy="542925"/>
            <a:chOff x="7462835" y="1443038"/>
            <a:chExt cx="542925" cy="542925"/>
          </a:xfrm>
        </p:grpSpPr>
        <p:sp>
          <p:nvSpPr>
            <p:cNvPr id="22" name="object 22"/>
            <p:cNvSpPr/>
            <p:nvPr/>
          </p:nvSpPr>
          <p:spPr>
            <a:xfrm>
              <a:off x="7467598" y="1447801"/>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008F00"/>
            </a:solidFill>
          </p:spPr>
          <p:txBody>
            <a:bodyPr wrap="square" lIns="0" tIns="0" rIns="0" bIns="0" rtlCol="0"/>
            <a:lstStyle/>
            <a:p>
              <a:endParaRPr/>
            </a:p>
          </p:txBody>
        </p:sp>
        <p:sp>
          <p:nvSpPr>
            <p:cNvPr id="23" name="object 23"/>
            <p:cNvSpPr/>
            <p:nvPr/>
          </p:nvSpPr>
          <p:spPr>
            <a:xfrm>
              <a:off x="7467598" y="1447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24" name="object 24"/>
          <p:cNvGrpSpPr/>
          <p:nvPr/>
        </p:nvGrpSpPr>
        <p:grpSpPr>
          <a:xfrm>
            <a:off x="7539035" y="3271837"/>
            <a:ext cx="542925" cy="542925"/>
            <a:chOff x="7539035" y="3271837"/>
            <a:chExt cx="542925" cy="542925"/>
          </a:xfrm>
        </p:grpSpPr>
        <p:sp>
          <p:nvSpPr>
            <p:cNvPr id="25" name="object 25"/>
            <p:cNvSpPr/>
            <p:nvPr/>
          </p:nvSpPr>
          <p:spPr>
            <a:xfrm>
              <a:off x="7543798" y="32765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008F00"/>
            </a:solidFill>
          </p:spPr>
          <p:txBody>
            <a:bodyPr wrap="square" lIns="0" tIns="0" rIns="0" bIns="0" rtlCol="0"/>
            <a:lstStyle/>
            <a:p>
              <a:endParaRPr/>
            </a:p>
          </p:txBody>
        </p:sp>
        <p:sp>
          <p:nvSpPr>
            <p:cNvPr id="26" name="object 26"/>
            <p:cNvSpPr/>
            <p:nvPr/>
          </p:nvSpPr>
          <p:spPr>
            <a:xfrm>
              <a:off x="7543798" y="3276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27" name="object 27"/>
          <p:cNvGrpSpPr/>
          <p:nvPr/>
        </p:nvGrpSpPr>
        <p:grpSpPr>
          <a:xfrm>
            <a:off x="7539035" y="4033837"/>
            <a:ext cx="542925" cy="542925"/>
            <a:chOff x="7539035" y="4033837"/>
            <a:chExt cx="542925" cy="542925"/>
          </a:xfrm>
        </p:grpSpPr>
        <p:sp>
          <p:nvSpPr>
            <p:cNvPr id="28" name="object 28"/>
            <p:cNvSpPr/>
            <p:nvPr/>
          </p:nvSpPr>
          <p:spPr>
            <a:xfrm>
              <a:off x="7543798" y="40386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008F00"/>
            </a:solidFill>
          </p:spPr>
          <p:txBody>
            <a:bodyPr wrap="square" lIns="0" tIns="0" rIns="0" bIns="0" rtlCol="0"/>
            <a:lstStyle/>
            <a:p>
              <a:endParaRPr/>
            </a:p>
          </p:txBody>
        </p:sp>
        <p:sp>
          <p:nvSpPr>
            <p:cNvPr id="29" name="object 29"/>
            <p:cNvSpPr/>
            <p:nvPr/>
          </p:nvSpPr>
          <p:spPr>
            <a:xfrm>
              <a:off x="7543798" y="4038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0" name="object 30"/>
          <p:cNvGrpSpPr/>
          <p:nvPr/>
        </p:nvGrpSpPr>
        <p:grpSpPr>
          <a:xfrm>
            <a:off x="7539035" y="4795837"/>
            <a:ext cx="542925" cy="542925"/>
            <a:chOff x="7539035" y="4795837"/>
            <a:chExt cx="542925" cy="542925"/>
          </a:xfrm>
        </p:grpSpPr>
        <p:sp>
          <p:nvSpPr>
            <p:cNvPr id="31" name="object 31"/>
            <p:cNvSpPr/>
            <p:nvPr/>
          </p:nvSpPr>
          <p:spPr>
            <a:xfrm>
              <a:off x="7543798" y="48005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008F00"/>
            </a:solidFill>
          </p:spPr>
          <p:txBody>
            <a:bodyPr wrap="square" lIns="0" tIns="0" rIns="0" bIns="0" rtlCol="0"/>
            <a:lstStyle/>
            <a:p>
              <a:endParaRPr/>
            </a:p>
          </p:txBody>
        </p:sp>
        <p:sp>
          <p:nvSpPr>
            <p:cNvPr id="32" name="object 32"/>
            <p:cNvSpPr/>
            <p:nvPr/>
          </p:nvSpPr>
          <p:spPr>
            <a:xfrm>
              <a:off x="7543798" y="4800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33" name="object 33"/>
          <p:cNvPicPr/>
          <p:nvPr/>
        </p:nvPicPr>
        <p:blipFill>
          <a:blip r:embed="rId2" cstate="print"/>
          <a:stretch>
            <a:fillRect/>
          </a:stretch>
        </p:blipFill>
        <p:spPr>
          <a:xfrm>
            <a:off x="7158035" y="1671638"/>
            <a:ext cx="238125" cy="238124"/>
          </a:xfrm>
          <a:prstGeom prst="rect">
            <a:avLst/>
          </a:prstGeom>
        </p:spPr>
      </p:pic>
      <p:pic>
        <p:nvPicPr>
          <p:cNvPr id="34" name="object 34"/>
          <p:cNvPicPr/>
          <p:nvPr/>
        </p:nvPicPr>
        <p:blipFill>
          <a:blip r:embed="rId2" cstate="print"/>
          <a:stretch>
            <a:fillRect/>
          </a:stretch>
        </p:blipFill>
        <p:spPr>
          <a:xfrm>
            <a:off x="7158035" y="2509837"/>
            <a:ext cx="238125" cy="238124"/>
          </a:xfrm>
          <a:prstGeom prst="rect">
            <a:avLst/>
          </a:prstGeom>
        </p:spPr>
      </p:pic>
      <p:pic>
        <p:nvPicPr>
          <p:cNvPr id="35" name="object 35"/>
          <p:cNvPicPr/>
          <p:nvPr/>
        </p:nvPicPr>
        <p:blipFill>
          <a:blip r:embed="rId2" cstate="print"/>
          <a:stretch>
            <a:fillRect/>
          </a:stretch>
        </p:blipFill>
        <p:spPr>
          <a:xfrm>
            <a:off x="7158035" y="3424237"/>
            <a:ext cx="238125" cy="238124"/>
          </a:xfrm>
          <a:prstGeom prst="rect">
            <a:avLst/>
          </a:prstGeom>
        </p:spPr>
      </p:pic>
      <p:pic>
        <p:nvPicPr>
          <p:cNvPr id="36" name="object 36"/>
          <p:cNvPicPr/>
          <p:nvPr/>
        </p:nvPicPr>
        <p:blipFill>
          <a:blip r:embed="rId2" cstate="print"/>
          <a:stretch>
            <a:fillRect/>
          </a:stretch>
        </p:blipFill>
        <p:spPr>
          <a:xfrm>
            <a:off x="7158035" y="4262437"/>
            <a:ext cx="238125" cy="238124"/>
          </a:xfrm>
          <a:prstGeom prst="rect">
            <a:avLst/>
          </a:prstGeom>
        </p:spPr>
      </p:pic>
      <p:grpSp>
        <p:nvGrpSpPr>
          <p:cNvPr id="37" name="object 37"/>
          <p:cNvGrpSpPr/>
          <p:nvPr/>
        </p:nvGrpSpPr>
        <p:grpSpPr>
          <a:xfrm>
            <a:off x="6981823" y="1371601"/>
            <a:ext cx="338455" cy="4114800"/>
            <a:chOff x="6981823" y="1371601"/>
            <a:chExt cx="338455" cy="4114800"/>
          </a:xfrm>
        </p:grpSpPr>
        <p:pic>
          <p:nvPicPr>
            <p:cNvPr id="38" name="object 38"/>
            <p:cNvPicPr/>
            <p:nvPr/>
          </p:nvPicPr>
          <p:blipFill>
            <a:blip r:embed="rId2" cstate="print"/>
            <a:stretch>
              <a:fillRect/>
            </a:stretch>
          </p:blipFill>
          <p:spPr>
            <a:xfrm>
              <a:off x="7081835" y="4948237"/>
              <a:ext cx="238124" cy="238124"/>
            </a:xfrm>
            <a:prstGeom prst="rect">
              <a:avLst/>
            </a:prstGeom>
          </p:spPr>
        </p:pic>
        <p:sp>
          <p:nvSpPr>
            <p:cNvPr id="39" name="object 39"/>
            <p:cNvSpPr/>
            <p:nvPr/>
          </p:nvSpPr>
          <p:spPr>
            <a:xfrm>
              <a:off x="7010398" y="1371601"/>
              <a:ext cx="0" cy="4114800"/>
            </a:xfrm>
            <a:custGeom>
              <a:avLst/>
              <a:gdLst/>
              <a:ahLst/>
              <a:cxnLst/>
              <a:rect l="l" t="t" r="r" b="b"/>
              <a:pathLst>
                <a:path h="4114800">
                  <a:moveTo>
                    <a:pt x="0" y="0"/>
                  </a:moveTo>
                  <a:lnTo>
                    <a:pt x="0" y="4114798"/>
                  </a:lnTo>
                </a:path>
              </a:pathLst>
            </a:custGeom>
            <a:ln w="57149">
              <a:solidFill>
                <a:srgbClr val="000000"/>
              </a:solidFill>
            </a:ln>
          </p:spPr>
          <p:txBody>
            <a:bodyPr wrap="square" lIns="0" tIns="0" rIns="0" bIns="0" rtlCol="0"/>
            <a:lstStyle/>
            <a:p>
              <a:endParaRPr/>
            </a:p>
          </p:txBody>
        </p:sp>
      </p:grpSp>
      <p:grpSp>
        <p:nvGrpSpPr>
          <p:cNvPr id="40" name="object 40"/>
          <p:cNvGrpSpPr/>
          <p:nvPr/>
        </p:nvGrpSpPr>
        <p:grpSpPr>
          <a:xfrm>
            <a:off x="1824037" y="2128837"/>
            <a:ext cx="542925" cy="542925"/>
            <a:chOff x="1824037" y="2128837"/>
            <a:chExt cx="542925" cy="542925"/>
          </a:xfrm>
        </p:grpSpPr>
        <p:sp>
          <p:nvSpPr>
            <p:cNvPr id="41" name="object 41"/>
            <p:cNvSpPr/>
            <p:nvPr/>
          </p:nvSpPr>
          <p:spPr>
            <a:xfrm>
              <a:off x="1828800" y="2133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2" name="object 42"/>
            <p:cNvSpPr/>
            <p:nvPr/>
          </p:nvSpPr>
          <p:spPr>
            <a:xfrm>
              <a:off x="1828799" y="2133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3" name="object 43"/>
          <p:cNvGrpSpPr/>
          <p:nvPr/>
        </p:nvGrpSpPr>
        <p:grpSpPr>
          <a:xfrm>
            <a:off x="1824037" y="1214438"/>
            <a:ext cx="542925" cy="542925"/>
            <a:chOff x="1824037" y="1214438"/>
            <a:chExt cx="542925" cy="542925"/>
          </a:xfrm>
        </p:grpSpPr>
        <p:sp>
          <p:nvSpPr>
            <p:cNvPr id="44" name="object 44"/>
            <p:cNvSpPr/>
            <p:nvPr/>
          </p:nvSpPr>
          <p:spPr>
            <a:xfrm>
              <a:off x="1828800" y="1219201"/>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5" name="object 45"/>
            <p:cNvSpPr/>
            <p:nvPr/>
          </p:nvSpPr>
          <p:spPr>
            <a:xfrm>
              <a:off x="1828799" y="12192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6" name="object 46"/>
          <p:cNvGrpSpPr/>
          <p:nvPr/>
        </p:nvGrpSpPr>
        <p:grpSpPr>
          <a:xfrm>
            <a:off x="1900237" y="3043237"/>
            <a:ext cx="542925" cy="542925"/>
            <a:chOff x="1900237" y="3043237"/>
            <a:chExt cx="542925" cy="542925"/>
          </a:xfrm>
        </p:grpSpPr>
        <p:sp>
          <p:nvSpPr>
            <p:cNvPr id="47" name="object 47"/>
            <p:cNvSpPr/>
            <p:nvPr/>
          </p:nvSpPr>
          <p:spPr>
            <a:xfrm>
              <a:off x="1905000" y="3047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8" name="object 48"/>
            <p:cNvSpPr/>
            <p:nvPr/>
          </p:nvSpPr>
          <p:spPr>
            <a:xfrm>
              <a:off x="1904999" y="3047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9" name="object 49"/>
          <p:cNvGrpSpPr/>
          <p:nvPr/>
        </p:nvGrpSpPr>
        <p:grpSpPr>
          <a:xfrm>
            <a:off x="1900237" y="3805237"/>
            <a:ext cx="542925" cy="542925"/>
            <a:chOff x="1900237" y="3805237"/>
            <a:chExt cx="542925" cy="542925"/>
          </a:xfrm>
        </p:grpSpPr>
        <p:sp>
          <p:nvSpPr>
            <p:cNvPr id="50" name="object 50"/>
            <p:cNvSpPr/>
            <p:nvPr/>
          </p:nvSpPr>
          <p:spPr>
            <a:xfrm>
              <a:off x="1905000" y="3809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1" name="object 51"/>
            <p:cNvSpPr/>
            <p:nvPr/>
          </p:nvSpPr>
          <p:spPr>
            <a:xfrm>
              <a:off x="1904999" y="3809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52" name="object 52"/>
          <p:cNvGrpSpPr/>
          <p:nvPr/>
        </p:nvGrpSpPr>
        <p:grpSpPr>
          <a:xfrm>
            <a:off x="1900237" y="4567237"/>
            <a:ext cx="771525" cy="542925"/>
            <a:chOff x="1900237" y="4567237"/>
            <a:chExt cx="771525" cy="542925"/>
          </a:xfrm>
        </p:grpSpPr>
        <p:sp>
          <p:nvSpPr>
            <p:cNvPr id="53" name="object 53"/>
            <p:cNvSpPr/>
            <p:nvPr/>
          </p:nvSpPr>
          <p:spPr>
            <a:xfrm>
              <a:off x="1905000" y="4571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4" name="object 54"/>
            <p:cNvSpPr/>
            <p:nvPr/>
          </p:nvSpPr>
          <p:spPr>
            <a:xfrm>
              <a:off x="1904999" y="4571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pic>
          <p:nvPicPr>
            <p:cNvPr id="55" name="object 55"/>
            <p:cNvPicPr/>
            <p:nvPr/>
          </p:nvPicPr>
          <p:blipFill>
            <a:blip r:embed="rId2" cstate="print"/>
            <a:stretch>
              <a:fillRect/>
            </a:stretch>
          </p:blipFill>
          <p:spPr>
            <a:xfrm>
              <a:off x="2433637" y="4719637"/>
              <a:ext cx="238125" cy="238125"/>
            </a:xfrm>
            <a:prstGeom prst="rect">
              <a:avLst/>
            </a:prstGeom>
          </p:spPr>
        </p:pic>
      </p:grpSp>
      <p:grpSp>
        <p:nvGrpSpPr>
          <p:cNvPr id="56" name="object 56"/>
          <p:cNvGrpSpPr/>
          <p:nvPr/>
        </p:nvGrpSpPr>
        <p:grpSpPr>
          <a:xfrm>
            <a:off x="2509837" y="1143001"/>
            <a:ext cx="338455" cy="4038600"/>
            <a:chOff x="2509837" y="1143001"/>
            <a:chExt cx="338455" cy="4038600"/>
          </a:xfrm>
        </p:grpSpPr>
        <p:pic>
          <p:nvPicPr>
            <p:cNvPr id="57" name="object 57"/>
            <p:cNvPicPr/>
            <p:nvPr/>
          </p:nvPicPr>
          <p:blipFill>
            <a:blip r:embed="rId2" cstate="print"/>
            <a:stretch>
              <a:fillRect/>
            </a:stretch>
          </p:blipFill>
          <p:spPr>
            <a:xfrm>
              <a:off x="2509837" y="1443038"/>
              <a:ext cx="238124" cy="238124"/>
            </a:xfrm>
            <a:prstGeom prst="rect">
              <a:avLst/>
            </a:prstGeom>
          </p:spPr>
        </p:pic>
        <p:pic>
          <p:nvPicPr>
            <p:cNvPr id="58" name="object 58"/>
            <p:cNvPicPr/>
            <p:nvPr/>
          </p:nvPicPr>
          <p:blipFill>
            <a:blip r:embed="rId2" cstate="print"/>
            <a:stretch>
              <a:fillRect/>
            </a:stretch>
          </p:blipFill>
          <p:spPr>
            <a:xfrm>
              <a:off x="2509837" y="2281237"/>
              <a:ext cx="238124" cy="238124"/>
            </a:xfrm>
            <a:prstGeom prst="rect">
              <a:avLst/>
            </a:prstGeom>
          </p:spPr>
        </p:pic>
        <p:pic>
          <p:nvPicPr>
            <p:cNvPr id="59" name="object 59"/>
            <p:cNvPicPr/>
            <p:nvPr/>
          </p:nvPicPr>
          <p:blipFill>
            <a:blip r:embed="rId2" cstate="print"/>
            <a:stretch>
              <a:fillRect/>
            </a:stretch>
          </p:blipFill>
          <p:spPr>
            <a:xfrm>
              <a:off x="2509837" y="3195637"/>
              <a:ext cx="238124" cy="238124"/>
            </a:xfrm>
            <a:prstGeom prst="rect">
              <a:avLst/>
            </a:prstGeom>
          </p:spPr>
        </p:pic>
        <p:pic>
          <p:nvPicPr>
            <p:cNvPr id="60" name="object 60"/>
            <p:cNvPicPr/>
            <p:nvPr/>
          </p:nvPicPr>
          <p:blipFill>
            <a:blip r:embed="rId2" cstate="print"/>
            <a:stretch>
              <a:fillRect/>
            </a:stretch>
          </p:blipFill>
          <p:spPr>
            <a:xfrm>
              <a:off x="2509837" y="4033837"/>
              <a:ext cx="238124" cy="238124"/>
            </a:xfrm>
            <a:prstGeom prst="rect">
              <a:avLst/>
            </a:prstGeom>
          </p:spPr>
        </p:pic>
        <p:sp>
          <p:nvSpPr>
            <p:cNvPr id="61" name="object 61"/>
            <p:cNvSpPr/>
            <p:nvPr/>
          </p:nvSpPr>
          <p:spPr>
            <a:xfrm>
              <a:off x="2819400" y="1143001"/>
              <a:ext cx="0" cy="4038600"/>
            </a:xfrm>
            <a:custGeom>
              <a:avLst/>
              <a:gdLst/>
              <a:ahLst/>
              <a:cxnLst/>
              <a:rect l="l" t="t" r="r" b="b"/>
              <a:pathLst>
                <a:path h="4038600">
                  <a:moveTo>
                    <a:pt x="0" y="0"/>
                  </a:moveTo>
                  <a:lnTo>
                    <a:pt x="0" y="4038598"/>
                  </a:lnTo>
                </a:path>
              </a:pathLst>
            </a:custGeom>
            <a:ln w="57149">
              <a:solidFill>
                <a:srgbClr val="000000"/>
              </a:solidFill>
            </a:ln>
          </p:spPr>
          <p:txBody>
            <a:bodyPr wrap="square" lIns="0" tIns="0" rIns="0" bIns="0" rtlCol="0"/>
            <a:lstStyle/>
            <a:p>
              <a:endParaRPr/>
            </a:p>
          </p:txBody>
        </p:sp>
      </p:grpSp>
      <p:sp>
        <p:nvSpPr>
          <p:cNvPr id="62" name="object 62"/>
          <p:cNvSpPr txBox="1"/>
          <p:nvPr/>
        </p:nvSpPr>
        <p:spPr>
          <a:xfrm>
            <a:off x="231125" y="5462249"/>
            <a:ext cx="8132445" cy="845819"/>
          </a:xfrm>
          <a:prstGeom prst="rect">
            <a:avLst/>
          </a:prstGeom>
        </p:spPr>
        <p:txBody>
          <a:bodyPr vert="horz" wrap="square" lIns="0" tIns="13970" rIns="0" bIns="0" rtlCol="0">
            <a:spAutoFit/>
          </a:bodyPr>
          <a:lstStyle/>
          <a:p>
            <a:pPr marL="12700" marR="5080">
              <a:lnSpc>
                <a:spcPct val="99500"/>
              </a:lnSpc>
              <a:spcBef>
                <a:spcPts val="110"/>
              </a:spcBef>
            </a:pPr>
            <a:r>
              <a:rPr sz="1800" dirty="0">
                <a:latin typeface="Arial"/>
                <a:cs typeface="Arial"/>
              </a:rPr>
              <a:t>Set up cones </a:t>
            </a:r>
            <a:r>
              <a:rPr sz="1800" spc="-5" dirty="0">
                <a:latin typeface="Arial"/>
                <a:cs typeface="Arial"/>
              </a:rPr>
              <a:t>between two teams.</a:t>
            </a:r>
            <a:r>
              <a:rPr sz="1800" dirty="0">
                <a:latin typeface="Arial"/>
                <a:cs typeface="Arial"/>
              </a:rPr>
              <a:t> Players kick balls </a:t>
            </a:r>
            <a:r>
              <a:rPr sz="1800" spc="-5" dirty="0">
                <a:latin typeface="Arial"/>
                <a:cs typeface="Arial"/>
              </a:rPr>
              <a:t>to </a:t>
            </a:r>
            <a:r>
              <a:rPr sz="1800" dirty="0">
                <a:latin typeface="Arial"/>
                <a:cs typeface="Arial"/>
              </a:rPr>
              <a:t>knock cones </a:t>
            </a:r>
            <a:r>
              <a:rPr sz="1800" spc="-5" dirty="0">
                <a:latin typeface="Arial"/>
                <a:cs typeface="Arial"/>
              </a:rPr>
              <a:t>into other </a:t>
            </a:r>
            <a:r>
              <a:rPr sz="1800" dirty="0">
                <a:latin typeface="Arial"/>
                <a:cs typeface="Arial"/>
              </a:rPr>
              <a:t> </a:t>
            </a:r>
            <a:r>
              <a:rPr sz="1800" spc="-5" dirty="0">
                <a:latin typeface="Arial"/>
                <a:cs typeface="Arial"/>
              </a:rPr>
              <a:t>teams’ </a:t>
            </a:r>
            <a:r>
              <a:rPr sz="1800" dirty="0">
                <a:latin typeface="Arial"/>
                <a:cs typeface="Arial"/>
              </a:rPr>
              <a:t>area.</a:t>
            </a:r>
            <a:r>
              <a:rPr sz="1800" spc="5" dirty="0">
                <a:latin typeface="Arial"/>
                <a:cs typeface="Arial"/>
              </a:rPr>
              <a:t> </a:t>
            </a:r>
            <a:r>
              <a:rPr sz="1800" dirty="0">
                <a:latin typeface="Arial"/>
                <a:cs typeface="Arial"/>
              </a:rPr>
              <a:t>Players can only </a:t>
            </a:r>
            <a:r>
              <a:rPr sz="1800" spc="-5" dirty="0">
                <a:latin typeface="Arial"/>
                <a:cs typeface="Arial"/>
              </a:rPr>
              <a:t>retrieve </a:t>
            </a:r>
            <a:r>
              <a:rPr sz="1800" dirty="0">
                <a:latin typeface="Arial"/>
                <a:cs typeface="Arial"/>
              </a:rPr>
              <a:t>balls on </a:t>
            </a:r>
            <a:r>
              <a:rPr sz="1800" spc="-5" dirty="0">
                <a:latin typeface="Arial"/>
                <a:cs typeface="Arial"/>
              </a:rPr>
              <a:t>their </a:t>
            </a:r>
            <a:r>
              <a:rPr sz="1800" dirty="0">
                <a:latin typeface="Arial"/>
                <a:cs typeface="Arial"/>
              </a:rPr>
              <a:t>side.</a:t>
            </a:r>
            <a:r>
              <a:rPr sz="1800" spc="5" dirty="0">
                <a:latin typeface="Arial"/>
                <a:cs typeface="Arial"/>
              </a:rPr>
              <a:t> </a:t>
            </a:r>
            <a:r>
              <a:rPr sz="1800" spc="-5" dirty="0">
                <a:latin typeface="Arial"/>
                <a:cs typeface="Arial"/>
              </a:rPr>
              <a:t>Team that </a:t>
            </a:r>
            <a:r>
              <a:rPr sz="1800" dirty="0">
                <a:latin typeface="Arial"/>
                <a:cs typeface="Arial"/>
              </a:rPr>
              <a:t>knocks </a:t>
            </a:r>
            <a:r>
              <a:rPr sz="1800" spc="-5" dirty="0">
                <a:latin typeface="Arial"/>
                <a:cs typeface="Arial"/>
              </a:rPr>
              <a:t>the </a:t>
            </a:r>
            <a:r>
              <a:rPr sz="1800" spc="-490" dirty="0">
                <a:latin typeface="Arial"/>
                <a:cs typeface="Arial"/>
              </a:rPr>
              <a:t> </a:t>
            </a:r>
            <a:r>
              <a:rPr sz="1800" dirty="0">
                <a:latin typeface="Arial"/>
                <a:cs typeface="Arial"/>
              </a:rPr>
              <a:t>most</a:t>
            </a:r>
            <a:r>
              <a:rPr sz="1800" spc="-10" dirty="0">
                <a:latin typeface="Arial"/>
                <a:cs typeface="Arial"/>
              </a:rPr>
              <a:t> </a:t>
            </a:r>
            <a:r>
              <a:rPr sz="1800" dirty="0">
                <a:latin typeface="Arial"/>
                <a:cs typeface="Arial"/>
              </a:rPr>
              <a:t>cones</a:t>
            </a:r>
            <a:r>
              <a:rPr sz="1800" spc="-5" dirty="0">
                <a:latin typeface="Arial"/>
                <a:cs typeface="Arial"/>
              </a:rPr>
              <a:t> </a:t>
            </a:r>
            <a:r>
              <a:rPr sz="1800" dirty="0">
                <a:latin typeface="Arial"/>
                <a:cs typeface="Arial"/>
              </a:rPr>
              <a:t>wins.</a:t>
            </a:r>
            <a:endParaRPr sz="1800">
              <a:latin typeface="Arial"/>
              <a:cs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523999" y="299720"/>
            <a:ext cx="6400799" cy="751488"/>
          </a:xfrm>
          <a:prstGeom prst="rect">
            <a:avLst/>
          </a:prstGeom>
        </p:spPr>
        <p:txBody>
          <a:bodyPr vert="horz" wrap="square" lIns="0" tIns="12700" rIns="0" bIns="0" rtlCol="0">
            <a:spAutoFit/>
          </a:bodyPr>
          <a:lstStyle/>
          <a:p>
            <a:pPr marL="12700">
              <a:lnSpc>
                <a:spcPct val="100000"/>
              </a:lnSpc>
              <a:spcBef>
                <a:spcPts val="100"/>
              </a:spcBef>
              <a:tabLst>
                <a:tab pos="2683510" algn="l"/>
                <a:tab pos="3615690" algn="l"/>
              </a:tabLst>
            </a:pPr>
            <a:r>
              <a:rPr b="0" dirty="0">
                <a:latin typeface="Arial"/>
                <a:cs typeface="Arial"/>
              </a:rPr>
              <a:t>Pira</a:t>
            </a:r>
            <a:r>
              <a:rPr b="0" spc="-5" dirty="0">
                <a:latin typeface="Arial"/>
                <a:cs typeface="Arial"/>
              </a:rPr>
              <a:t>t</a:t>
            </a:r>
            <a:r>
              <a:rPr b="0" dirty="0">
                <a:latin typeface="Arial"/>
                <a:cs typeface="Arial"/>
              </a:rPr>
              <a:t>es</a:t>
            </a:r>
            <a:r>
              <a:rPr b="0" spc="-5" dirty="0">
                <a:latin typeface="Arial"/>
                <a:cs typeface="Arial"/>
              </a:rPr>
              <a:t> </a:t>
            </a:r>
            <a:r>
              <a:rPr b="0" dirty="0">
                <a:latin typeface="Arial"/>
                <a:cs typeface="Arial"/>
              </a:rPr>
              <a:t>on</a:t>
            </a:r>
            <a:r>
              <a:rPr lang="en-US" b="0" dirty="0">
                <a:latin typeface="Arial"/>
                <a:cs typeface="Arial"/>
              </a:rPr>
              <a:t> </a:t>
            </a:r>
            <a:r>
              <a:rPr b="0" spc="-5" dirty="0">
                <a:latin typeface="Arial"/>
                <a:cs typeface="Arial"/>
              </a:rPr>
              <a:t>t</a:t>
            </a:r>
            <a:r>
              <a:rPr b="0" dirty="0">
                <a:latin typeface="Arial"/>
                <a:cs typeface="Arial"/>
              </a:rPr>
              <a:t>he</a:t>
            </a:r>
            <a:r>
              <a:rPr lang="en-US" dirty="0"/>
              <a:t> </a:t>
            </a:r>
            <a:r>
              <a:rPr b="0" dirty="0">
                <a:latin typeface="Arial"/>
                <a:cs typeface="Arial"/>
              </a:rPr>
              <a:t>River</a:t>
            </a:r>
          </a:p>
        </p:txBody>
      </p:sp>
      <p:grpSp>
        <p:nvGrpSpPr>
          <p:cNvPr id="3" name="object 3"/>
          <p:cNvGrpSpPr/>
          <p:nvPr/>
        </p:nvGrpSpPr>
        <p:grpSpPr>
          <a:xfrm>
            <a:off x="7843835" y="2357437"/>
            <a:ext cx="542925" cy="542925"/>
            <a:chOff x="7843835" y="2357437"/>
            <a:chExt cx="542925" cy="542925"/>
          </a:xfrm>
        </p:grpSpPr>
        <p:sp>
          <p:nvSpPr>
            <p:cNvPr id="4" name="object 4"/>
            <p:cNvSpPr/>
            <p:nvPr/>
          </p:nvSpPr>
          <p:spPr>
            <a:xfrm>
              <a:off x="7848598" y="23621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7848598" y="2362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7843835" y="1443038"/>
            <a:ext cx="542925" cy="542925"/>
            <a:chOff x="7843835" y="1443038"/>
            <a:chExt cx="542925" cy="542925"/>
          </a:xfrm>
        </p:grpSpPr>
        <p:sp>
          <p:nvSpPr>
            <p:cNvPr id="7" name="object 7"/>
            <p:cNvSpPr/>
            <p:nvPr/>
          </p:nvSpPr>
          <p:spPr>
            <a:xfrm>
              <a:off x="7848598" y="1447801"/>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7848598" y="14478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920035" y="3271837"/>
            <a:ext cx="542925" cy="542925"/>
            <a:chOff x="7920035" y="3271837"/>
            <a:chExt cx="542925" cy="542925"/>
          </a:xfrm>
        </p:grpSpPr>
        <p:sp>
          <p:nvSpPr>
            <p:cNvPr id="10" name="object 10"/>
            <p:cNvSpPr/>
            <p:nvPr/>
          </p:nvSpPr>
          <p:spPr>
            <a:xfrm>
              <a:off x="7924798" y="3276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924798" y="3276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7920035" y="4033837"/>
            <a:ext cx="542925" cy="542925"/>
            <a:chOff x="7920035" y="4033837"/>
            <a:chExt cx="542925" cy="542925"/>
          </a:xfrm>
        </p:grpSpPr>
        <p:sp>
          <p:nvSpPr>
            <p:cNvPr id="13" name="object 13"/>
            <p:cNvSpPr/>
            <p:nvPr/>
          </p:nvSpPr>
          <p:spPr>
            <a:xfrm>
              <a:off x="7924798" y="4038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4" name="object 14"/>
            <p:cNvSpPr/>
            <p:nvPr/>
          </p:nvSpPr>
          <p:spPr>
            <a:xfrm>
              <a:off x="7924798" y="4038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400"/>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7920035" y="4795837"/>
            <a:ext cx="542925" cy="542925"/>
            <a:chOff x="7920035" y="4795837"/>
            <a:chExt cx="542925" cy="542925"/>
          </a:xfrm>
        </p:grpSpPr>
        <p:sp>
          <p:nvSpPr>
            <p:cNvPr id="16" name="object 16"/>
            <p:cNvSpPr/>
            <p:nvPr/>
          </p:nvSpPr>
          <p:spPr>
            <a:xfrm>
              <a:off x="7924798" y="4800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7924798" y="4800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699"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18" name="object 18"/>
          <p:cNvPicPr/>
          <p:nvPr/>
        </p:nvPicPr>
        <p:blipFill>
          <a:blip r:embed="rId2" cstate="print"/>
          <a:stretch>
            <a:fillRect/>
          </a:stretch>
        </p:blipFill>
        <p:spPr>
          <a:xfrm>
            <a:off x="7539035" y="1671638"/>
            <a:ext cx="238124" cy="238124"/>
          </a:xfrm>
          <a:prstGeom prst="rect">
            <a:avLst/>
          </a:prstGeom>
        </p:spPr>
      </p:pic>
      <p:pic>
        <p:nvPicPr>
          <p:cNvPr id="19" name="object 19"/>
          <p:cNvPicPr/>
          <p:nvPr/>
        </p:nvPicPr>
        <p:blipFill>
          <a:blip r:embed="rId2" cstate="print"/>
          <a:stretch>
            <a:fillRect/>
          </a:stretch>
        </p:blipFill>
        <p:spPr>
          <a:xfrm>
            <a:off x="7539035" y="2509837"/>
            <a:ext cx="238124" cy="238124"/>
          </a:xfrm>
          <a:prstGeom prst="rect">
            <a:avLst/>
          </a:prstGeom>
        </p:spPr>
      </p:pic>
      <p:pic>
        <p:nvPicPr>
          <p:cNvPr id="20" name="object 20"/>
          <p:cNvPicPr/>
          <p:nvPr/>
        </p:nvPicPr>
        <p:blipFill>
          <a:blip r:embed="rId2" cstate="print"/>
          <a:stretch>
            <a:fillRect/>
          </a:stretch>
        </p:blipFill>
        <p:spPr>
          <a:xfrm>
            <a:off x="7539035" y="3424237"/>
            <a:ext cx="238124" cy="238124"/>
          </a:xfrm>
          <a:prstGeom prst="rect">
            <a:avLst/>
          </a:prstGeom>
        </p:spPr>
      </p:pic>
      <p:pic>
        <p:nvPicPr>
          <p:cNvPr id="21" name="object 21"/>
          <p:cNvPicPr/>
          <p:nvPr/>
        </p:nvPicPr>
        <p:blipFill>
          <a:blip r:embed="rId2" cstate="print"/>
          <a:stretch>
            <a:fillRect/>
          </a:stretch>
        </p:blipFill>
        <p:spPr>
          <a:xfrm>
            <a:off x="7539035" y="4262437"/>
            <a:ext cx="238124" cy="238124"/>
          </a:xfrm>
          <a:prstGeom prst="rect">
            <a:avLst/>
          </a:prstGeom>
        </p:spPr>
      </p:pic>
      <p:pic>
        <p:nvPicPr>
          <p:cNvPr id="22" name="object 22"/>
          <p:cNvPicPr/>
          <p:nvPr/>
        </p:nvPicPr>
        <p:blipFill>
          <a:blip r:embed="rId2" cstate="print"/>
          <a:stretch>
            <a:fillRect/>
          </a:stretch>
        </p:blipFill>
        <p:spPr>
          <a:xfrm>
            <a:off x="7462835" y="4948237"/>
            <a:ext cx="238124" cy="238124"/>
          </a:xfrm>
          <a:prstGeom prst="rect">
            <a:avLst/>
          </a:prstGeom>
        </p:spPr>
      </p:pic>
      <p:sp>
        <p:nvSpPr>
          <p:cNvPr id="23" name="object 23"/>
          <p:cNvSpPr/>
          <p:nvPr/>
        </p:nvSpPr>
        <p:spPr>
          <a:xfrm>
            <a:off x="2743200" y="1371601"/>
            <a:ext cx="0" cy="4267200"/>
          </a:xfrm>
          <a:custGeom>
            <a:avLst/>
            <a:gdLst/>
            <a:ahLst/>
            <a:cxnLst/>
            <a:rect l="l" t="t" r="r" b="b"/>
            <a:pathLst>
              <a:path h="4267200">
                <a:moveTo>
                  <a:pt x="0" y="0"/>
                </a:moveTo>
                <a:lnTo>
                  <a:pt x="0" y="4267197"/>
                </a:lnTo>
              </a:path>
            </a:pathLst>
          </a:custGeom>
          <a:ln w="57149">
            <a:solidFill>
              <a:srgbClr val="000000"/>
            </a:solidFill>
          </a:ln>
        </p:spPr>
        <p:txBody>
          <a:bodyPr wrap="square" lIns="0" tIns="0" rIns="0" bIns="0" rtlCol="0"/>
          <a:lstStyle/>
          <a:p>
            <a:endParaRPr/>
          </a:p>
        </p:txBody>
      </p:sp>
      <p:sp>
        <p:nvSpPr>
          <p:cNvPr id="24" name="object 24"/>
          <p:cNvSpPr/>
          <p:nvPr/>
        </p:nvSpPr>
        <p:spPr>
          <a:xfrm>
            <a:off x="7162798" y="1371601"/>
            <a:ext cx="0" cy="4343400"/>
          </a:xfrm>
          <a:custGeom>
            <a:avLst/>
            <a:gdLst/>
            <a:ahLst/>
            <a:cxnLst/>
            <a:rect l="l" t="t" r="r" b="b"/>
            <a:pathLst>
              <a:path h="4343400">
                <a:moveTo>
                  <a:pt x="0" y="0"/>
                </a:moveTo>
                <a:lnTo>
                  <a:pt x="0" y="4343398"/>
                </a:lnTo>
              </a:path>
            </a:pathLst>
          </a:custGeom>
          <a:ln w="57149">
            <a:solidFill>
              <a:srgbClr val="000000"/>
            </a:solidFill>
          </a:ln>
        </p:spPr>
        <p:txBody>
          <a:bodyPr wrap="square" lIns="0" tIns="0" rIns="0" bIns="0" rtlCol="0"/>
          <a:lstStyle/>
          <a:p>
            <a:endParaRPr/>
          </a:p>
        </p:txBody>
      </p:sp>
      <p:grpSp>
        <p:nvGrpSpPr>
          <p:cNvPr id="25" name="object 25"/>
          <p:cNvGrpSpPr/>
          <p:nvPr/>
        </p:nvGrpSpPr>
        <p:grpSpPr>
          <a:xfrm>
            <a:off x="4643437" y="1747837"/>
            <a:ext cx="542925" cy="542925"/>
            <a:chOff x="4643437" y="1747837"/>
            <a:chExt cx="542925" cy="542925"/>
          </a:xfrm>
        </p:grpSpPr>
        <p:sp>
          <p:nvSpPr>
            <p:cNvPr id="26" name="object 26"/>
            <p:cNvSpPr/>
            <p:nvPr/>
          </p:nvSpPr>
          <p:spPr>
            <a:xfrm>
              <a:off x="4648200" y="1752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27" name="object 27"/>
            <p:cNvSpPr/>
            <p:nvPr/>
          </p:nvSpPr>
          <p:spPr>
            <a:xfrm>
              <a:off x="4648199" y="17526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28" name="object 28"/>
          <p:cNvGrpSpPr/>
          <p:nvPr/>
        </p:nvGrpSpPr>
        <p:grpSpPr>
          <a:xfrm>
            <a:off x="4643437" y="4719637"/>
            <a:ext cx="542925" cy="542925"/>
            <a:chOff x="4643437" y="4719637"/>
            <a:chExt cx="542925" cy="542925"/>
          </a:xfrm>
        </p:grpSpPr>
        <p:sp>
          <p:nvSpPr>
            <p:cNvPr id="29" name="object 29"/>
            <p:cNvSpPr/>
            <p:nvPr/>
          </p:nvSpPr>
          <p:spPr>
            <a:xfrm>
              <a:off x="4648200" y="47244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0" name="object 30"/>
            <p:cNvSpPr/>
            <p:nvPr/>
          </p:nvSpPr>
          <p:spPr>
            <a:xfrm>
              <a:off x="4648199" y="47243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1" name="object 31"/>
          <p:cNvGrpSpPr/>
          <p:nvPr/>
        </p:nvGrpSpPr>
        <p:grpSpPr>
          <a:xfrm>
            <a:off x="4643437" y="3729037"/>
            <a:ext cx="542925" cy="542925"/>
            <a:chOff x="4643437" y="3729037"/>
            <a:chExt cx="542925" cy="542925"/>
          </a:xfrm>
        </p:grpSpPr>
        <p:sp>
          <p:nvSpPr>
            <p:cNvPr id="32" name="object 32"/>
            <p:cNvSpPr/>
            <p:nvPr/>
          </p:nvSpPr>
          <p:spPr>
            <a:xfrm>
              <a:off x="4648200" y="3733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3" name="object 33"/>
            <p:cNvSpPr/>
            <p:nvPr/>
          </p:nvSpPr>
          <p:spPr>
            <a:xfrm>
              <a:off x="4648199" y="3733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4" name="object 34"/>
          <p:cNvGrpSpPr/>
          <p:nvPr/>
        </p:nvGrpSpPr>
        <p:grpSpPr>
          <a:xfrm>
            <a:off x="4643437" y="2738437"/>
            <a:ext cx="542925" cy="542925"/>
            <a:chOff x="4643437" y="2738437"/>
            <a:chExt cx="542925" cy="542925"/>
          </a:xfrm>
        </p:grpSpPr>
        <p:sp>
          <p:nvSpPr>
            <p:cNvPr id="35" name="object 35"/>
            <p:cNvSpPr/>
            <p:nvPr/>
          </p:nvSpPr>
          <p:spPr>
            <a:xfrm>
              <a:off x="4648200" y="2743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6" name="object 36"/>
            <p:cNvSpPr/>
            <p:nvPr/>
          </p:nvSpPr>
          <p:spPr>
            <a:xfrm>
              <a:off x="4648199" y="27431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7" name="object 37"/>
          <p:cNvGrpSpPr/>
          <p:nvPr/>
        </p:nvGrpSpPr>
        <p:grpSpPr>
          <a:xfrm>
            <a:off x="1519237" y="2509837"/>
            <a:ext cx="542925" cy="542925"/>
            <a:chOff x="1519237" y="2509837"/>
            <a:chExt cx="542925" cy="542925"/>
          </a:xfrm>
        </p:grpSpPr>
        <p:sp>
          <p:nvSpPr>
            <p:cNvPr id="38" name="object 38"/>
            <p:cNvSpPr/>
            <p:nvPr/>
          </p:nvSpPr>
          <p:spPr>
            <a:xfrm>
              <a:off x="1523999" y="2514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39" name="object 39"/>
            <p:cNvSpPr/>
            <p:nvPr/>
          </p:nvSpPr>
          <p:spPr>
            <a:xfrm>
              <a:off x="1523999" y="2514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0" name="object 40"/>
          <p:cNvGrpSpPr/>
          <p:nvPr/>
        </p:nvGrpSpPr>
        <p:grpSpPr>
          <a:xfrm>
            <a:off x="1519237" y="1595437"/>
            <a:ext cx="542925" cy="542925"/>
            <a:chOff x="1519237" y="1595437"/>
            <a:chExt cx="542925" cy="542925"/>
          </a:xfrm>
        </p:grpSpPr>
        <p:sp>
          <p:nvSpPr>
            <p:cNvPr id="41" name="object 41"/>
            <p:cNvSpPr/>
            <p:nvPr/>
          </p:nvSpPr>
          <p:spPr>
            <a:xfrm>
              <a:off x="1523999" y="16002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42" name="object 42"/>
            <p:cNvSpPr/>
            <p:nvPr/>
          </p:nvSpPr>
          <p:spPr>
            <a:xfrm>
              <a:off x="1523999" y="16002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3" name="object 43"/>
          <p:cNvGrpSpPr/>
          <p:nvPr/>
        </p:nvGrpSpPr>
        <p:grpSpPr>
          <a:xfrm>
            <a:off x="1595437" y="3424237"/>
            <a:ext cx="542925" cy="542925"/>
            <a:chOff x="1595437" y="3424237"/>
            <a:chExt cx="542925" cy="542925"/>
          </a:xfrm>
        </p:grpSpPr>
        <p:sp>
          <p:nvSpPr>
            <p:cNvPr id="44" name="object 44"/>
            <p:cNvSpPr/>
            <p:nvPr/>
          </p:nvSpPr>
          <p:spPr>
            <a:xfrm>
              <a:off x="1600199" y="3428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5" name="object 45"/>
            <p:cNvSpPr/>
            <p:nvPr/>
          </p:nvSpPr>
          <p:spPr>
            <a:xfrm>
              <a:off x="1600199" y="34289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46" name="object 46"/>
          <p:cNvGrpSpPr/>
          <p:nvPr/>
        </p:nvGrpSpPr>
        <p:grpSpPr>
          <a:xfrm>
            <a:off x="1595437" y="4186237"/>
            <a:ext cx="542925" cy="542925"/>
            <a:chOff x="1595437" y="4186237"/>
            <a:chExt cx="542925" cy="542925"/>
          </a:xfrm>
        </p:grpSpPr>
        <p:sp>
          <p:nvSpPr>
            <p:cNvPr id="47" name="object 47"/>
            <p:cNvSpPr/>
            <p:nvPr/>
          </p:nvSpPr>
          <p:spPr>
            <a:xfrm>
              <a:off x="1600199" y="4190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8" name="object 48"/>
            <p:cNvSpPr/>
            <p:nvPr/>
          </p:nvSpPr>
          <p:spPr>
            <a:xfrm>
              <a:off x="1600199" y="4190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9" name="object 49"/>
          <p:cNvGrpSpPr/>
          <p:nvPr/>
        </p:nvGrpSpPr>
        <p:grpSpPr>
          <a:xfrm>
            <a:off x="1595437" y="4948237"/>
            <a:ext cx="542925" cy="542925"/>
            <a:chOff x="1595437" y="4948237"/>
            <a:chExt cx="542925" cy="542925"/>
          </a:xfrm>
        </p:grpSpPr>
        <p:sp>
          <p:nvSpPr>
            <p:cNvPr id="50" name="object 50"/>
            <p:cNvSpPr/>
            <p:nvPr/>
          </p:nvSpPr>
          <p:spPr>
            <a:xfrm>
              <a:off x="1600199" y="4952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1" name="object 51"/>
            <p:cNvSpPr/>
            <p:nvPr/>
          </p:nvSpPr>
          <p:spPr>
            <a:xfrm>
              <a:off x="1600199" y="49529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52" name="object 52"/>
          <p:cNvPicPr/>
          <p:nvPr/>
        </p:nvPicPr>
        <p:blipFill>
          <a:blip r:embed="rId2" cstate="print"/>
          <a:stretch>
            <a:fillRect/>
          </a:stretch>
        </p:blipFill>
        <p:spPr>
          <a:xfrm>
            <a:off x="2205037" y="1824037"/>
            <a:ext cx="238124" cy="238125"/>
          </a:xfrm>
          <a:prstGeom prst="rect">
            <a:avLst/>
          </a:prstGeom>
        </p:spPr>
      </p:pic>
      <p:pic>
        <p:nvPicPr>
          <p:cNvPr id="53" name="object 53"/>
          <p:cNvPicPr/>
          <p:nvPr/>
        </p:nvPicPr>
        <p:blipFill>
          <a:blip r:embed="rId2" cstate="print"/>
          <a:stretch>
            <a:fillRect/>
          </a:stretch>
        </p:blipFill>
        <p:spPr>
          <a:xfrm>
            <a:off x="2205037" y="2662237"/>
            <a:ext cx="238124" cy="238124"/>
          </a:xfrm>
          <a:prstGeom prst="rect">
            <a:avLst/>
          </a:prstGeom>
        </p:spPr>
      </p:pic>
      <p:pic>
        <p:nvPicPr>
          <p:cNvPr id="54" name="object 54"/>
          <p:cNvPicPr/>
          <p:nvPr/>
        </p:nvPicPr>
        <p:blipFill>
          <a:blip r:embed="rId2" cstate="print"/>
          <a:stretch>
            <a:fillRect/>
          </a:stretch>
        </p:blipFill>
        <p:spPr>
          <a:xfrm>
            <a:off x="2205037" y="3576637"/>
            <a:ext cx="238124" cy="238125"/>
          </a:xfrm>
          <a:prstGeom prst="rect">
            <a:avLst/>
          </a:prstGeom>
        </p:spPr>
      </p:pic>
      <p:pic>
        <p:nvPicPr>
          <p:cNvPr id="55" name="object 55"/>
          <p:cNvPicPr/>
          <p:nvPr/>
        </p:nvPicPr>
        <p:blipFill>
          <a:blip r:embed="rId2" cstate="print"/>
          <a:stretch>
            <a:fillRect/>
          </a:stretch>
        </p:blipFill>
        <p:spPr>
          <a:xfrm>
            <a:off x="2205037" y="4414837"/>
            <a:ext cx="238124" cy="238124"/>
          </a:xfrm>
          <a:prstGeom prst="rect">
            <a:avLst/>
          </a:prstGeom>
        </p:spPr>
      </p:pic>
      <p:pic>
        <p:nvPicPr>
          <p:cNvPr id="56" name="object 56"/>
          <p:cNvPicPr/>
          <p:nvPr/>
        </p:nvPicPr>
        <p:blipFill>
          <a:blip r:embed="rId2" cstate="print"/>
          <a:stretch>
            <a:fillRect/>
          </a:stretch>
        </p:blipFill>
        <p:spPr>
          <a:xfrm>
            <a:off x="2205037" y="5100637"/>
            <a:ext cx="238124" cy="238124"/>
          </a:xfrm>
          <a:prstGeom prst="rect">
            <a:avLst/>
          </a:prstGeom>
        </p:spPr>
      </p:pic>
      <p:sp>
        <p:nvSpPr>
          <p:cNvPr id="57" name="object 57"/>
          <p:cNvSpPr txBox="1"/>
          <p:nvPr/>
        </p:nvSpPr>
        <p:spPr>
          <a:xfrm>
            <a:off x="535924" y="5824199"/>
            <a:ext cx="7929880" cy="566420"/>
          </a:xfrm>
          <a:prstGeom prst="rect">
            <a:avLst/>
          </a:prstGeom>
        </p:spPr>
        <p:txBody>
          <a:bodyPr vert="horz" wrap="square" lIns="0" tIns="27940" rIns="0" bIns="0" rtlCol="0">
            <a:spAutoFit/>
          </a:bodyPr>
          <a:lstStyle/>
          <a:p>
            <a:pPr marL="12700" marR="5080">
              <a:lnSpc>
                <a:spcPts val="2100"/>
              </a:lnSpc>
              <a:spcBef>
                <a:spcPts val="220"/>
              </a:spcBef>
            </a:pPr>
            <a:r>
              <a:rPr sz="1800" dirty="0">
                <a:latin typeface="Arial"/>
                <a:cs typeface="Arial"/>
              </a:rPr>
              <a:t>Children dribble balls across “river” past </a:t>
            </a:r>
            <a:r>
              <a:rPr sz="1800" spc="-5" dirty="0">
                <a:latin typeface="Arial"/>
                <a:cs typeface="Arial"/>
              </a:rPr>
              <a:t>pirate defenders </a:t>
            </a:r>
            <a:r>
              <a:rPr sz="1800" dirty="0">
                <a:latin typeface="Arial"/>
                <a:cs typeface="Arial"/>
              </a:rPr>
              <a:t>and </a:t>
            </a:r>
            <a:r>
              <a:rPr sz="1800" spc="-5" dirty="0">
                <a:latin typeface="Arial"/>
                <a:cs typeface="Arial"/>
              </a:rPr>
              <a:t>attempt to </a:t>
            </a:r>
            <a:r>
              <a:rPr sz="1800" dirty="0">
                <a:latin typeface="Arial"/>
                <a:cs typeface="Arial"/>
              </a:rPr>
              <a:t>get </a:t>
            </a:r>
            <a:r>
              <a:rPr sz="1800" spc="-5" dirty="0">
                <a:latin typeface="Arial"/>
                <a:cs typeface="Arial"/>
              </a:rPr>
              <a:t>to </a:t>
            </a:r>
            <a:r>
              <a:rPr sz="1800" spc="-490" dirty="0">
                <a:latin typeface="Arial"/>
                <a:cs typeface="Arial"/>
              </a:rPr>
              <a:t> </a:t>
            </a:r>
            <a:r>
              <a:rPr sz="1800" spc="-5" dirty="0">
                <a:latin typeface="Arial"/>
                <a:cs typeface="Arial"/>
              </a:rPr>
              <a:t>other</a:t>
            </a:r>
            <a:r>
              <a:rPr sz="1800" spc="-10" dirty="0">
                <a:latin typeface="Arial"/>
                <a:cs typeface="Arial"/>
              </a:rPr>
              <a:t> </a:t>
            </a:r>
            <a:r>
              <a:rPr sz="1800" dirty="0">
                <a:latin typeface="Arial"/>
                <a:cs typeface="Arial"/>
              </a:rPr>
              <a:t>river</a:t>
            </a:r>
            <a:r>
              <a:rPr sz="1800" spc="-5" dirty="0">
                <a:latin typeface="Arial"/>
                <a:cs typeface="Arial"/>
              </a:rPr>
              <a:t> </a:t>
            </a:r>
            <a:r>
              <a:rPr sz="1800" dirty="0">
                <a:latin typeface="Arial"/>
                <a:cs typeface="Arial"/>
              </a:rPr>
              <a:t>bank.</a:t>
            </a:r>
            <a:endParaRPr sz="1800">
              <a:latin typeface="Arial"/>
              <a:cs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438400" y="299720"/>
            <a:ext cx="5715000" cy="751488"/>
          </a:xfrm>
          <a:prstGeom prst="rect">
            <a:avLst/>
          </a:prstGeom>
        </p:spPr>
        <p:txBody>
          <a:bodyPr vert="horz" wrap="square" lIns="0" tIns="12700" rIns="0" bIns="0" rtlCol="0">
            <a:spAutoFit/>
          </a:bodyPr>
          <a:lstStyle/>
          <a:p>
            <a:pPr marL="12700">
              <a:lnSpc>
                <a:spcPct val="100000"/>
              </a:lnSpc>
              <a:spcBef>
                <a:spcPts val="100"/>
              </a:spcBef>
              <a:tabLst>
                <a:tab pos="2249170" algn="l"/>
                <a:tab pos="3181350" algn="l"/>
              </a:tabLst>
            </a:pPr>
            <a:r>
              <a:rPr b="0" spc="-5" dirty="0">
                <a:latin typeface="Arial"/>
                <a:cs typeface="Arial"/>
              </a:rPr>
              <a:t>T</a:t>
            </a:r>
            <a:r>
              <a:rPr b="0" dirty="0">
                <a:latin typeface="Arial"/>
                <a:cs typeface="Arial"/>
              </a:rPr>
              <a:t>hrough</a:t>
            </a:r>
            <a:r>
              <a:rPr lang="en-US" b="0" dirty="0">
                <a:latin typeface="Arial"/>
                <a:cs typeface="Arial"/>
              </a:rPr>
              <a:t> </a:t>
            </a:r>
            <a:r>
              <a:rPr b="0" spc="-5" dirty="0">
                <a:latin typeface="Arial"/>
                <a:cs typeface="Arial"/>
              </a:rPr>
              <a:t>t</a:t>
            </a:r>
            <a:r>
              <a:rPr b="0" dirty="0">
                <a:latin typeface="Arial"/>
                <a:cs typeface="Arial"/>
              </a:rPr>
              <a:t>he</a:t>
            </a:r>
            <a:r>
              <a:rPr lang="en-US" b="0" dirty="0">
                <a:latin typeface="Arial"/>
                <a:cs typeface="Arial"/>
              </a:rPr>
              <a:t> </a:t>
            </a:r>
            <a:r>
              <a:rPr b="0" spc="-5" dirty="0">
                <a:latin typeface="Arial"/>
                <a:cs typeface="Arial"/>
              </a:rPr>
              <a:t>W</a:t>
            </a:r>
            <a:r>
              <a:rPr b="0" dirty="0">
                <a:latin typeface="Arial"/>
                <a:cs typeface="Arial"/>
              </a:rPr>
              <a:t>all</a:t>
            </a:r>
          </a:p>
        </p:txBody>
      </p:sp>
      <p:grpSp>
        <p:nvGrpSpPr>
          <p:cNvPr id="3" name="object 3"/>
          <p:cNvGrpSpPr/>
          <p:nvPr/>
        </p:nvGrpSpPr>
        <p:grpSpPr>
          <a:xfrm>
            <a:off x="6548435" y="2814637"/>
            <a:ext cx="542925" cy="542925"/>
            <a:chOff x="6548435" y="2814637"/>
            <a:chExt cx="542925" cy="542925"/>
          </a:xfrm>
        </p:grpSpPr>
        <p:sp>
          <p:nvSpPr>
            <p:cNvPr id="4" name="object 4"/>
            <p:cNvSpPr/>
            <p:nvPr/>
          </p:nvSpPr>
          <p:spPr>
            <a:xfrm>
              <a:off x="6553198" y="28193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 name="object 5"/>
            <p:cNvSpPr/>
            <p:nvPr/>
          </p:nvSpPr>
          <p:spPr>
            <a:xfrm>
              <a:off x="6553198" y="28193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6" name="object 6"/>
          <p:cNvGrpSpPr/>
          <p:nvPr/>
        </p:nvGrpSpPr>
        <p:grpSpPr>
          <a:xfrm>
            <a:off x="6853235" y="1824037"/>
            <a:ext cx="542925" cy="542925"/>
            <a:chOff x="6853235" y="1824037"/>
            <a:chExt cx="542925" cy="542925"/>
          </a:xfrm>
        </p:grpSpPr>
        <p:sp>
          <p:nvSpPr>
            <p:cNvPr id="7" name="object 7"/>
            <p:cNvSpPr/>
            <p:nvPr/>
          </p:nvSpPr>
          <p:spPr>
            <a:xfrm>
              <a:off x="6857998" y="1828800"/>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8" name="object 8"/>
            <p:cNvSpPr/>
            <p:nvPr/>
          </p:nvSpPr>
          <p:spPr>
            <a:xfrm>
              <a:off x="6857998" y="18288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9" name="object 9"/>
          <p:cNvGrpSpPr/>
          <p:nvPr/>
        </p:nvGrpSpPr>
        <p:grpSpPr>
          <a:xfrm>
            <a:off x="7767635" y="2814637"/>
            <a:ext cx="542925" cy="542925"/>
            <a:chOff x="7767635" y="2814637"/>
            <a:chExt cx="542925" cy="542925"/>
          </a:xfrm>
        </p:grpSpPr>
        <p:sp>
          <p:nvSpPr>
            <p:cNvPr id="10" name="object 10"/>
            <p:cNvSpPr/>
            <p:nvPr/>
          </p:nvSpPr>
          <p:spPr>
            <a:xfrm>
              <a:off x="7772398" y="28193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1" name="object 11"/>
            <p:cNvSpPr/>
            <p:nvPr/>
          </p:nvSpPr>
          <p:spPr>
            <a:xfrm>
              <a:off x="7772398" y="28193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2" name="object 12"/>
          <p:cNvGrpSpPr/>
          <p:nvPr/>
        </p:nvGrpSpPr>
        <p:grpSpPr>
          <a:xfrm>
            <a:off x="7158035" y="3576637"/>
            <a:ext cx="542925" cy="542925"/>
            <a:chOff x="7158035" y="3576637"/>
            <a:chExt cx="542925" cy="542925"/>
          </a:xfrm>
        </p:grpSpPr>
        <p:sp>
          <p:nvSpPr>
            <p:cNvPr id="13" name="object 13"/>
            <p:cNvSpPr/>
            <p:nvPr/>
          </p:nvSpPr>
          <p:spPr>
            <a:xfrm>
              <a:off x="7162798" y="35813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9"/>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4" name="object 14"/>
            <p:cNvSpPr/>
            <p:nvPr/>
          </p:nvSpPr>
          <p:spPr>
            <a:xfrm>
              <a:off x="7162798" y="35813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5" name="object 15"/>
          <p:cNvGrpSpPr/>
          <p:nvPr/>
        </p:nvGrpSpPr>
        <p:grpSpPr>
          <a:xfrm>
            <a:off x="6472235" y="4262437"/>
            <a:ext cx="542925" cy="542925"/>
            <a:chOff x="6472235" y="4262437"/>
            <a:chExt cx="542925" cy="542925"/>
          </a:xfrm>
        </p:grpSpPr>
        <p:sp>
          <p:nvSpPr>
            <p:cNvPr id="16" name="object 16"/>
            <p:cNvSpPr/>
            <p:nvPr/>
          </p:nvSpPr>
          <p:spPr>
            <a:xfrm>
              <a:off x="6476998" y="42671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7" name="object 17"/>
            <p:cNvSpPr/>
            <p:nvPr/>
          </p:nvSpPr>
          <p:spPr>
            <a:xfrm>
              <a:off x="6476998" y="42671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8" name="object 18"/>
          <p:cNvGrpSpPr/>
          <p:nvPr/>
        </p:nvGrpSpPr>
        <p:grpSpPr>
          <a:xfrm>
            <a:off x="3729036" y="1062038"/>
            <a:ext cx="238125" cy="4657725"/>
            <a:chOff x="3729036" y="1062038"/>
            <a:chExt cx="238125" cy="4657725"/>
          </a:xfrm>
        </p:grpSpPr>
        <p:sp>
          <p:nvSpPr>
            <p:cNvPr id="19" name="object 19"/>
            <p:cNvSpPr/>
            <p:nvPr/>
          </p:nvSpPr>
          <p:spPr>
            <a:xfrm>
              <a:off x="3810000" y="1371601"/>
              <a:ext cx="0" cy="4267200"/>
            </a:xfrm>
            <a:custGeom>
              <a:avLst/>
              <a:gdLst/>
              <a:ahLst/>
              <a:cxnLst/>
              <a:rect l="l" t="t" r="r" b="b"/>
              <a:pathLst>
                <a:path h="4267200">
                  <a:moveTo>
                    <a:pt x="0" y="0"/>
                  </a:moveTo>
                  <a:lnTo>
                    <a:pt x="1" y="4267197"/>
                  </a:lnTo>
                </a:path>
              </a:pathLst>
            </a:custGeom>
            <a:ln w="57149">
              <a:solidFill>
                <a:srgbClr val="000000"/>
              </a:solidFill>
            </a:ln>
          </p:spPr>
          <p:txBody>
            <a:bodyPr wrap="square" lIns="0" tIns="0" rIns="0" bIns="0" rtlCol="0"/>
            <a:lstStyle/>
            <a:p>
              <a:endParaRPr/>
            </a:p>
          </p:txBody>
        </p:sp>
        <p:sp>
          <p:nvSpPr>
            <p:cNvPr id="20" name="object 20"/>
            <p:cNvSpPr/>
            <p:nvPr/>
          </p:nvSpPr>
          <p:spPr>
            <a:xfrm>
              <a:off x="3733798" y="10668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1" name="object 21"/>
            <p:cNvSpPr/>
            <p:nvPr/>
          </p:nvSpPr>
          <p:spPr>
            <a:xfrm>
              <a:off x="3733798" y="1066801"/>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sp>
          <p:nvSpPr>
            <p:cNvPr id="22" name="object 22"/>
            <p:cNvSpPr/>
            <p:nvPr/>
          </p:nvSpPr>
          <p:spPr>
            <a:xfrm>
              <a:off x="3733798" y="50292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3" name="object 23"/>
            <p:cNvSpPr/>
            <p:nvPr/>
          </p:nvSpPr>
          <p:spPr>
            <a:xfrm>
              <a:off x="3733798" y="5029200"/>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24" name="object 24"/>
          <p:cNvGrpSpPr/>
          <p:nvPr/>
        </p:nvGrpSpPr>
        <p:grpSpPr>
          <a:xfrm>
            <a:off x="5710236" y="1062038"/>
            <a:ext cx="238125" cy="4581525"/>
            <a:chOff x="5710236" y="1062038"/>
            <a:chExt cx="238125" cy="4581525"/>
          </a:xfrm>
        </p:grpSpPr>
        <p:sp>
          <p:nvSpPr>
            <p:cNvPr id="25" name="object 25"/>
            <p:cNvSpPr/>
            <p:nvPr/>
          </p:nvSpPr>
          <p:spPr>
            <a:xfrm>
              <a:off x="5867398" y="1295400"/>
              <a:ext cx="0" cy="4343400"/>
            </a:xfrm>
            <a:custGeom>
              <a:avLst/>
              <a:gdLst/>
              <a:ahLst/>
              <a:cxnLst/>
              <a:rect l="l" t="t" r="r" b="b"/>
              <a:pathLst>
                <a:path h="4343400">
                  <a:moveTo>
                    <a:pt x="0" y="0"/>
                  </a:moveTo>
                  <a:lnTo>
                    <a:pt x="1" y="4343398"/>
                  </a:lnTo>
                </a:path>
              </a:pathLst>
            </a:custGeom>
            <a:ln w="57149">
              <a:solidFill>
                <a:srgbClr val="000000"/>
              </a:solidFill>
            </a:ln>
          </p:spPr>
          <p:txBody>
            <a:bodyPr wrap="square" lIns="0" tIns="0" rIns="0" bIns="0" rtlCol="0"/>
            <a:lstStyle/>
            <a:p>
              <a:endParaRPr/>
            </a:p>
          </p:txBody>
        </p:sp>
        <p:sp>
          <p:nvSpPr>
            <p:cNvPr id="26" name="object 26"/>
            <p:cNvSpPr/>
            <p:nvPr/>
          </p:nvSpPr>
          <p:spPr>
            <a:xfrm>
              <a:off x="5714998" y="4953000"/>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7" name="object 27"/>
            <p:cNvSpPr/>
            <p:nvPr/>
          </p:nvSpPr>
          <p:spPr>
            <a:xfrm>
              <a:off x="5714998" y="4953000"/>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sp>
          <p:nvSpPr>
            <p:cNvPr id="28" name="object 28"/>
            <p:cNvSpPr/>
            <p:nvPr/>
          </p:nvSpPr>
          <p:spPr>
            <a:xfrm>
              <a:off x="5714998" y="1066801"/>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9" name="object 29"/>
            <p:cNvSpPr/>
            <p:nvPr/>
          </p:nvSpPr>
          <p:spPr>
            <a:xfrm>
              <a:off x="5714998" y="1066801"/>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30" name="object 30"/>
          <p:cNvGrpSpPr/>
          <p:nvPr/>
        </p:nvGrpSpPr>
        <p:grpSpPr>
          <a:xfrm>
            <a:off x="4643437" y="1747837"/>
            <a:ext cx="542925" cy="542925"/>
            <a:chOff x="4643437" y="1747837"/>
            <a:chExt cx="542925" cy="542925"/>
          </a:xfrm>
        </p:grpSpPr>
        <p:sp>
          <p:nvSpPr>
            <p:cNvPr id="31" name="object 31"/>
            <p:cNvSpPr/>
            <p:nvPr/>
          </p:nvSpPr>
          <p:spPr>
            <a:xfrm>
              <a:off x="4648200" y="1752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2" name="object 32"/>
            <p:cNvSpPr/>
            <p:nvPr/>
          </p:nvSpPr>
          <p:spPr>
            <a:xfrm>
              <a:off x="4648199" y="17526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3" name="object 33"/>
          <p:cNvGrpSpPr/>
          <p:nvPr/>
        </p:nvGrpSpPr>
        <p:grpSpPr>
          <a:xfrm>
            <a:off x="4643437" y="4719637"/>
            <a:ext cx="542925" cy="542925"/>
            <a:chOff x="4643437" y="4719637"/>
            <a:chExt cx="542925" cy="542925"/>
          </a:xfrm>
        </p:grpSpPr>
        <p:sp>
          <p:nvSpPr>
            <p:cNvPr id="34" name="object 34"/>
            <p:cNvSpPr/>
            <p:nvPr/>
          </p:nvSpPr>
          <p:spPr>
            <a:xfrm>
              <a:off x="4648200" y="47244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5" name="object 35"/>
            <p:cNvSpPr/>
            <p:nvPr/>
          </p:nvSpPr>
          <p:spPr>
            <a:xfrm>
              <a:off x="4648199" y="47243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2"/>
                  </a:lnTo>
                  <a:lnTo>
                    <a:pt x="266700" y="533399"/>
                  </a:lnTo>
                  <a:lnTo>
                    <a:pt x="218760" y="529102"/>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36" name="object 36"/>
          <p:cNvGrpSpPr/>
          <p:nvPr/>
        </p:nvGrpSpPr>
        <p:grpSpPr>
          <a:xfrm>
            <a:off x="4643437" y="3729037"/>
            <a:ext cx="542925" cy="542925"/>
            <a:chOff x="4643437" y="3729037"/>
            <a:chExt cx="542925" cy="542925"/>
          </a:xfrm>
        </p:grpSpPr>
        <p:sp>
          <p:nvSpPr>
            <p:cNvPr id="37" name="object 37"/>
            <p:cNvSpPr/>
            <p:nvPr/>
          </p:nvSpPr>
          <p:spPr>
            <a:xfrm>
              <a:off x="4648200" y="3733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38" name="object 38"/>
            <p:cNvSpPr/>
            <p:nvPr/>
          </p:nvSpPr>
          <p:spPr>
            <a:xfrm>
              <a:off x="4648199" y="3733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39" name="object 39"/>
          <p:cNvGrpSpPr/>
          <p:nvPr/>
        </p:nvGrpSpPr>
        <p:grpSpPr>
          <a:xfrm>
            <a:off x="4643437" y="2738437"/>
            <a:ext cx="542925" cy="542925"/>
            <a:chOff x="4643437" y="2738437"/>
            <a:chExt cx="542925" cy="542925"/>
          </a:xfrm>
        </p:grpSpPr>
        <p:sp>
          <p:nvSpPr>
            <p:cNvPr id="40" name="object 40"/>
            <p:cNvSpPr/>
            <p:nvPr/>
          </p:nvSpPr>
          <p:spPr>
            <a:xfrm>
              <a:off x="4648200" y="2743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41" name="object 41"/>
            <p:cNvSpPr/>
            <p:nvPr/>
          </p:nvSpPr>
          <p:spPr>
            <a:xfrm>
              <a:off x="4648199" y="27431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2" name="object 42"/>
          <p:cNvGrpSpPr/>
          <p:nvPr/>
        </p:nvGrpSpPr>
        <p:grpSpPr>
          <a:xfrm>
            <a:off x="2205037" y="2433637"/>
            <a:ext cx="542925" cy="542925"/>
            <a:chOff x="2205037" y="2433637"/>
            <a:chExt cx="542925" cy="542925"/>
          </a:xfrm>
        </p:grpSpPr>
        <p:sp>
          <p:nvSpPr>
            <p:cNvPr id="43" name="object 43"/>
            <p:cNvSpPr/>
            <p:nvPr/>
          </p:nvSpPr>
          <p:spPr>
            <a:xfrm>
              <a:off x="2209799" y="2438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4" name="object 44"/>
            <p:cNvSpPr/>
            <p:nvPr/>
          </p:nvSpPr>
          <p:spPr>
            <a:xfrm>
              <a:off x="2209799" y="24384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5" name="object 45"/>
          <p:cNvGrpSpPr/>
          <p:nvPr/>
        </p:nvGrpSpPr>
        <p:grpSpPr>
          <a:xfrm>
            <a:off x="1138237" y="2433637"/>
            <a:ext cx="542925" cy="542925"/>
            <a:chOff x="1138237" y="2433637"/>
            <a:chExt cx="542925" cy="542925"/>
          </a:xfrm>
        </p:grpSpPr>
        <p:sp>
          <p:nvSpPr>
            <p:cNvPr id="46" name="object 46"/>
            <p:cNvSpPr/>
            <p:nvPr/>
          </p:nvSpPr>
          <p:spPr>
            <a:xfrm>
              <a:off x="1142999" y="24383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47" name="object 47"/>
            <p:cNvSpPr/>
            <p:nvPr/>
          </p:nvSpPr>
          <p:spPr>
            <a:xfrm>
              <a:off x="1142999" y="24384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48" name="object 48"/>
          <p:cNvGrpSpPr/>
          <p:nvPr/>
        </p:nvGrpSpPr>
        <p:grpSpPr>
          <a:xfrm>
            <a:off x="985837" y="3271837"/>
            <a:ext cx="542925" cy="542925"/>
            <a:chOff x="985837" y="3271837"/>
            <a:chExt cx="542925" cy="542925"/>
          </a:xfrm>
        </p:grpSpPr>
        <p:sp>
          <p:nvSpPr>
            <p:cNvPr id="49" name="object 49"/>
            <p:cNvSpPr/>
            <p:nvPr/>
          </p:nvSpPr>
          <p:spPr>
            <a:xfrm>
              <a:off x="990599" y="32765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0" name="object 50"/>
            <p:cNvSpPr/>
            <p:nvPr/>
          </p:nvSpPr>
          <p:spPr>
            <a:xfrm>
              <a:off x="990599" y="3276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51" name="object 51"/>
          <p:cNvGrpSpPr/>
          <p:nvPr/>
        </p:nvGrpSpPr>
        <p:grpSpPr>
          <a:xfrm>
            <a:off x="2281237" y="3500437"/>
            <a:ext cx="542925" cy="542925"/>
            <a:chOff x="2281237" y="3500437"/>
            <a:chExt cx="542925" cy="542925"/>
          </a:xfrm>
        </p:grpSpPr>
        <p:sp>
          <p:nvSpPr>
            <p:cNvPr id="52" name="object 52"/>
            <p:cNvSpPr/>
            <p:nvPr/>
          </p:nvSpPr>
          <p:spPr>
            <a:xfrm>
              <a:off x="2286000" y="3505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9"/>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40"/>
                  </a:lnTo>
                  <a:lnTo>
                    <a:pt x="496987" y="132091"/>
                  </a:lnTo>
                  <a:lnTo>
                    <a:pt x="470675" y="94869"/>
                  </a:lnTo>
                  <a:lnTo>
                    <a:pt x="438531"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53" name="object 53"/>
            <p:cNvSpPr/>
            <p:nvPr/>
          </p:nvSpPr>
          <p:spPr>
            <a:xfrm>
              <a:off x="2285999" y="35051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54" name="object 54"/>
          <p:cNvGrpSpPr/>
          <p:nvPr/>
        </p:nvGrpSpPr>
        <p:grpSpPr>
          <a:xfrm>
            <a:off x="1595437" y="4110037"/>
            <a:ext cx="542925" cy="542925"/>
            <a:chOff x="1595437" y="4110037"/>
            <a:chExt cx="542925" cy="542925"/>
          </a:xfrm>
        </p:grpSpPr>
        <p:sp>
          <p:nvSpPr>
            <p:cNvPr id="55" name="object 55"/>
            <p:cNvSpPr/>
            <p:nvPr/>
          </p:nvSpPr>
          <p:spPr>
            <a:xfrm>
              <a:off x="1600199" y="4114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56" name="object 56"/>
            <p:cNvSpPr/>
            <p:nvPr/>
          </p:nvSpPr>
          <p:spPr>
            <a:xfrm>
              <a:off x="1600199" y="41147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pic>
        <p:nvPicPr>
          <p:cNvPr id="57" name="object 57"/>
          <p:cNvPicPr/>
          <p:nvPr/>
        </p:nvPicPr>
        <p:blipFill>
          <a:blip r:embed="rId2" cstate="print"/>
          <a:stretch>
            <a:fillRect/>
          </a:stretch>
        </p:blipFill>
        <p:spPr>
          <a:xfrm>
            <a:off x="1976437" y="3119437"/>
            <a:ext cx="238125" cy="238124"/>
          </a:xfrm>
          <a:prstGeom prst="rect">
            <a:avLst/>
          </a:prstGeom>
        </p:spPr>
      </p:pic>
      <p:sp>
        <p:nvSpPr>
          <p:cNvPr id="58" name="object 58"/>
          <p:cNvSpPr txBox="1"/>
          <p:nvPr/>
        </p:nvSpPr>
        <p:spPr>
          <a:xfrm>
            <a:off x="154925" y="5908336"/>
            <a:ext cx="8666480" cy="566420"/>
          </a:xfrm>
          <a:prstGeom prst="rect">
            <a:avLst/>
          </a:prstGeom>
        </p:spPr>
        <p:txBody>
          <a:bodyPr vert="horz" wrap="square" lIns="0" tIns="27940" rIns="0" bIns="0" rtlCol="0">
            <a:spAutoFit/>
          </a:bodyPr>
          <a:lstStyle/>
          <a:p>
            <a:pPr marL="12700" marR="5080">
              <a:lnSpc>
                <a:spcPts val="2100"/>
              </a:lnSpc>
              <a:spcBef>
                <a:spcPts val="220"/>
              </a:spcBef>
            </a:pPr>
            <a:r>
              <a:rPr sz="1800" spc="-5" dirty="0">
                <a:latin typeface="Arial"/>
                <a:cs typeface="Arial"/>
              </a:rPr>
              <a:t>First</a:t>
            </a:r>
            <a:r>
              <a:rPr sz="1800" dirty="0">
                <a:latin typeface="Arial"/>
                <a:cs typeface="Arial"/>
              </a:rPr>
              <a:t> </a:t>
            </a:r>
            <a:r>
              <a:rPr sz="1800" spc="-5" dirty="0">
                <a:latin typeface="Arial"/>
                <a:cs typeface="Arial"/>
              </a:rPr>
              <a:t>team</a:t>
            </a:r>
            <a:r>
              <a:rPr sz="1800" dirty="0">
                <a:latin typeface="Arial"/>
                <a:cs typeface="Arial"/>
              </a:rPr>
              <a:t> must</a:t>
            </a:r>
            <a:r>
              <a:rPr sz="1800" spc="5" dirty="0">
                <a:latin typeface="Arial"/>
                <a:cs typeface="Arial"/>
              </a:rPr>
              <a:t> </a:t>
            </a:r>
            <a:r>
              <a:rPr sz="1800" spc="-5" dirty="0">
                <a:latin typeface="Arial"/>
                <a:cs typeface="Arial"/>
              </a:rPr>
              <a:t>complete</a:t>
            </a:r>
            <a:r>
              <a:rPr sz="1800" spc="5" dirty="0">
                <a:latin typeface="Arial"/>
                <a:cs typeface="Arial"/>
              </a:rPr>
              <a:t> </a:t>
            </a:r>
            <a:r>
              <a:rPr sz="1800" spc="-5" dirty="0">
                <a:latin typeface="Arial"/>
                <a:cs typeface="Arial"/>
              </a:rPr>
              <a:t>two</a:t>
            </a:r>
            <a:r>
              <a:rPr sz="1800" spc="10" dirty="0">
                <a:latin typeface="Arial"/>
                <a:cs typeface="Arial"/>
              </a:rPr>
              <a:t> </a:t>
            </a:r>
            <a:r>
              <a:rPr sz="1800" dirty="0">
                <a:latin typeface="Arial"/>
                <a:cs typeface="Arial"/>
              </a:rPr>
              <a:t>passes </a:t>
            </a:r>
            <a:r>
              <a:rPr sz="1800" spc="-5" dirty="0">
                <a:latin typeface="Arial"/>
                <a:cs typeface="Arial"/>
              </a:rPr>
              <a:t>to</a:t>
            </a:r>
            <a:r>
              <a:rPr sz="1800" spc="5" dirty="0">
                <a:latin typeface="Arial"/>
                <a:cs typeface="Arial"/>
              </a:rPr>
              <a:t> </a:t>
            </a:r>
            <a:r>
              <a:rPr sz="1800" dirty="0">
                <a:latin typeface="Arial"/>
                <a:cs typeface="Arial"/>
              </a:rPr>
              <a:t>each</a:t>
            </a:r>
            <a:r>
              <a:rPr sz="1800" spc="10" dirty="0">
                <a:latin typeface="Arial"/>
                <a:cs typeface="Arial"/>
              </a:rPr>
              <a:t> </a:t>
            </a:r>
            <a:r>
              <a:rPr sz="1800" spc="-5" dirty="0">
                <a:latin typeface="Arial"/>
                <a:cs typeface="Arial"/>
              </a:rPr>
              <a:t>other,</a:t>
            </a:r>
            <a:r>
              <a:rPr sz="1800" dirty="0">
                <a:latin typeface="Arial"/>
                <a:cs typeface="Arial"/>
              </a:rPr>
              <a:t> </a:t>
            </a:r>
            <a:r>
              <a:rPr sz="1800" spc="-5" dirty="0">
                <a:latin typeface="Arial"/>
                <a:cs typeface="Arial"/>
              </a:rPr>
              <a:t>then</a:t>
            </a:r>
            <a:r>
              <a:rPr sz="1800" spc="10" dirty="0">
                <a:latin typeface="Arial"/>
                <a:cs typeface="Arial"/>
              </a:rPr>
              <a:t> </a:t>
            </a:r>
            <a:r>
              <a:rPr sz="1800" dirty="0">
                <a:latin typeface="Arial"/>
                <a:cs typeface="Arial"/>
              </a:rPr>
              <a:t>pass it </a:t>
            </a:r>
            <a:r>
              <a:rPr sz="1800" spc="-5" dirty="0">
                <a:latin typeface="Arial"/>
                <a:cs typeface="Arial"/>
              </a:rPr>
              <a:t>through</a:t>
            </a:r>
            <a:r>
              <a:rPr sz="1800" spc="10" dirty="0">
                <a:latin typeface="Arial"/>
                <a:cs typeface="Arial"/>
              </a:rPr>
              <a:t> </a:t>
            </a:r>
            <a:r>
              <a:rPr sz="1800" spc="-5" dirty="0">
                <a:latin typeface="Arial"/>
                <a:cs typeface="Arial"/>
              </a:rPr>
              <a:t>defenders</a:t>
            </a:r>
            <a:r>
              <a:rPr sz="1800" dirty="0">
                <a:latin typeface="Arial"/>
                <a:cs typeface="Arial"/>
              </a:rPr>
              <a:t> </a:t>
            </a:r>
            <a:r>
              <a:rPr sz="1800" spc="-5" dirty="0">
                <a:latin typeface="Arial"/>
                <a:cs typeface="Arial"/>
              </a:rPr>
              <a:t>to </a:t>
            </a:r>
            <a:r>
              <a:rPr sz="1800" spc="-484" dirty="0">
                <a:latin typeface="Arial"/>
                <a:cs typeface="Arial"/>
              </a:rPr>
              <a:t> </a:t>
            </a:r>
            <a:r>
              <a:rPr sz="1800" dirty="0">
                <a:latin typeface="Arial"/>
                <a:cs typeface="Arial"/>
              </a:rPr>
              <a:t>second</a:t>
            </a:r>
            <a:r>
              <a:rPr sz="1800" spc="-5" dirty="0">
                <a:latin typeface="Arial"/>
                <a:cs typeface="Arial"/>
              </a:rPr>
              <a:t> team.</a:t>
            </a:r>
            <a:r>
              <a:rPr sz="1800" spc="5" dirty="0">
                <a:latin typeface="Arial"/>
                <a:cs typeface="Arial"/>
              </a:rPr>
              <a:t> </a:t>
            </a:r>
            <a:r>
              <a:rPr sz="1800" dirty="0">
                <a:latin typeface="Arial"/>
                <a:cs typeface="Arial"/>
              </a:rPr>
              <a:t>Second </a:t>
            </a:r>
            <a:r>
              <a:rPr sz="1800" spc="-5" dirty="0">
                <a:latin typeface="Arial"/>
                <a:cs typeface="Arial"/>
              </a:rPr>
              <a:t>team then</a:t>
            </a:r>
            <a:r>
              <a:rPr sz="1800" dirty="0">
                <a:latin typeface="Arial"/>
                <a:cs typeface="Arial"/>
              </a:rPr>
              <a:t> </a:t>
            </a:r>
            <a:r>
              <a:rPr sz="1800" spc="-5" dirty="0">
                <a:latin typeface="Arial"/>
                <a:cs typeface="Arial"/>
              </a:rPr>
              <a:t>repeats.</a:t>
            </a:r>
            <a:endParaRPr sz="1800">
              <a:latin typeface="Arial"/>
              <a:cs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2667007" y="299720"/>
            <a:ext cx="4544060" cy="751488"/>
          </a:xfrm>
          <a:prstGeom prst="rect">
            <a:avLst/>
          </a:prstGeom>
        </p:spPr>
        <p:txBody>
          <a:bodyPr vert="horz" wrap="square" lIns="0" tIns="12700" rIns="0" bIns="0" rtlCol="0">
            <a:spAutoFit/>
          </a:bodyPr>
          <a:lstStyle/>
          <a:p>
            <a:pPr marL="12700">
              <a:lnSpc>
                <a:spcPct val="100000"/>
              </a:lnSpc>
              <a:spcBef>
                <a:spcPts val="100"/>
              </a:spcBef>
              <a:tabLst>
                <a:tab pos="2497455" algn="l"/>
              </a:tabLst>
            </a:pPr>
            <a:r>
              <a:rPr b="0" dirty="0">
                <a:latin typeface="Arial"/>
                <a:cs typeface="Arial"/>
              </a:rPr>
              <a:t>Pass</a:t>
            </a:r>
            <a:r>
              <a:rPr b="0" spc="-5" dirty="0">
                <a:latin typeface="Arial"/>
                <a:cs typeface="Arial"/>
              </a:rPr>
              <a:t> </a:t>
            </a:r>
            <a:r>
              <a:rPr b="0" dirty="0">
                <a:latin typeface="Arial"/>
                <a:cs typeface="Arial"/>
              </a:rPr>
              <a:t>an</a:t>
            </a:r>
            <a:r>
              <a:rPr lang="en-US" b="0" dirty="0">
                <a:latin typeface="Arial"/>
                <a:cs typeface="Arial"/>
              </a:rPr>
              <a:t>d </a:t>
            </a:r>
            <a:r>
              <a:rPr b="0" dirty="0">
                <a:latin typeface="Arial"/>
                <a:cs typeface="Arial"/>
              </a:rPr>
              <a:t>Race</a:t>
            </a:r>
          </a:p>
        </p:txBody>
      </p:sp>
      <p:sp>
        <p:nvSpPr>
          <p:cNvPr id="3" name="object 3"/>
          <p:cNvSpPr/>
          <p:nvPr/>
        </p:nvSpPr>
        <p:spPr>
          <a:xfrm>
            <a:off x="7696198" y="1219201"/>
            <a:ext cx="0" cy="4343400"/>
          </a:xfrm>
          <a:custGeom>
            <a:avLst/>
            <a:gdLst/>
            <a:ahLst/>
            <a:cxnLst/>
            <a:rect l="l" t="t" r="r" b="b"/>
            <a:pathLst>
              <a:path h="4343400">
                <a:moveTo>
                  <a:pt x="0" y="0"/>
                </a:moveTo>
                <a:lnTo>
                  <a:pt x="0" y="4343398"/>
                </a:lnTo>
              </a:path>
            </a:pathLst>
          </a:custGeom>
          <a:ln w="57149">
            <a:solidFill>
              <a:srgbClr val="000000"/>
            </a:solidFill>
          </a:ln>
        </p:spPr>
        <p:txBody>
          <a:bodyPr wrap="square" lIns="0" tIns="0" rIns="0" bIns="0" rtlCol="0"/>
          <a:lstStyle/>
          <a:p>
            <a:endParaRPr/>
          </a:p>
        </p:txBody>
      </p:sp>
      <p:grpSp>
        <p:nvGrpSpPr>
          <p:cNvPr id="4" name="object 4"/>
          <p:cNvGrpSpPr/>
          <p:nvPr/>
        </p:nvGrpSpPr>
        <p:grpSpPr>
          <a:xfrm>
            <a:off x="757237" y="1824037"/>
            <a:ext cx="542925" cy="542925"/>
            <a:chOff x="757237" y="1824037"/>
            <a:chExt cx="542925" cy="542925"/>
          </a:xfrm>
        </p:grpSpPr>
        <p:sp>
          <p:nvSpPr>
            <p:cNvPr id="5" name="object 5"/>
            <p:cNvSpPr/>
            <p:nvPr/>
          </p:nvSpPr>
          <p:spPr>
            <a:xfrm>
              <a:off x="761999" y="1828800"/>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6" name="object 6"/>
            <p:cNvSpPr/>
            <p:nvPr/>
          </p:nvSpPr>
          <p:spPr>
            <a:xfrm>
              <a:off x="761999" y="18288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7" name="object 7"/>
          <p:cNvGrpSpPr/>
          <p:nvPr/>
        </p:nvGrpSpPr>
        <p:grpSpPr>
          <a:xfrm>
            <a:off x="2128837" y="3424237"/>
            <a:ext cx="542925" cy="542925"/>
            <a:chOff x="2128837" y="3424237"/>
            <a:chExt cx="542925" cy="542925"/>
          </a:xfrm>
        </p:grpSpPr>
        <p:sp>
          <p:nvSpPr>
            <p:cNvPr id="8" name="object 8"/>
            <p:cNvSpPr/>
            <p:nvPr/>
          </p:nvSpPr>
          <p:spPr>
            <a:xfrm>
              <a:off x="2133600" y="34289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9" name="object 9"/>
            <p:cNvSpPr/>
            <p:nvPr/>
          </p:nvSpPr>
          <p:spPr>
            <a:xfrm>
              <a:off x="2133599" y="3428999"/>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700"/>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10" name="object 10"/>
          <p:cNvGrpSpPr/>
          <p:nvPr/>
        </p:nvGrpSpPr>
        <p:grpSpPr>
          <a:xfrm>
            <a:off x="837473" y="2433637"/>
            <a:ext cx="6630670" cy="2051050"/>
            <a:chOff x="837473" y="2433637"/>
            <a:chExt cx="6630670" cy="2051050"/>
          </a:xfrm>
        </p:grpSpPr>
        <p:pic>
          <p:nvPicPr>
            <p:cNvPr id="11" name="object 11"/>
            <p:cNvPicPr/>
            <p:nvPr/>
          </p:nvPicPr>
          <p:blipFill>
            <a:blip r:embed="rId2" cstate="print"/>
            <a:stretch>
              <a:fillRect/>
            </a:stretch>
          </p:blipFill>
          <p:spPr>
            <a:xfrm>
              <a:off x="1366837" y="2433637"/>
              <a:ext cx="238124" cy="238124"/>
            </a:xfrm>
            <a:prstGeom prst="rect">
              <a:avLst/>
            </a:prstGeom>
          </p:spPr>
        </p:pic>
        <p:sp>
          <p:nvSpPr>
            <p:cNvPr id="12" name="object 12"/>
            <p:cNvSpPr/>
            <p:nvPr/>
          </p:nvSpPr>
          <p:spPr>
            <a:xfrm>
              <a:off x="1600199" y="2743198"/>
              <a:ext cx="514984" cy="588645"/>
            </a:xfrm>
            <a:custGeom>
              <a:avLst/>
              <a:gdLst/>
              <a:ahLst/>
              <a:cxnLst/>
              <a:rect l="l" t="t" r="r" b="b"/>
              <a:pathLst>
                <a:path w="514985" h="588645">
                  <a:moveTo>
                    <a:pt x="0" y="0"/>
                  </a:moveTo>
                  <a:lnTo>
                    <a:pt x="514698" y="588227"/>
                  </a:lnTo>
                </a:path>
              </a:pathLst>
            </a:custGeom>
            <a:ln w="9524">
              <a:solidFill>
                <a:srgbClr val="000000"/>
              </a:solidFill>
            </a:ln>
          </p:spPr>
          <p:txBody>
            <a:bodyPr wrap="square" lIns="0" tIns="0" rIns="0" bIns="0" rtlCol="0"/>
            <a:lstStyle/>
            <a:p>
              <a:endParaRPr/>
            </a:p>
          </p:txBody>
        </p:sp>
        <p:sp>
          <p:nvSpPr>
            <p:cNvPr id="13" name="object 13"/>
            <p:cNvSpPr/>
            <p:nvPr/>
          </p:nvSpPr>
          <p:spPr>
            <a:xfrm>
              <a:off x="2002180" y="3215406"/>
              <a:ext cx="131445" cy="137795"/>
            </a:xfrm>
            <a:custGeom>
              <a:avLst/>
              <a:gdLst/>
              <a:ahLst/>
              <a:cxnLst/>
              <a:rect l="l" t="t" r="r" b="b"/>
              <a:pathLst>
                <a:path w="131444" h="137795">
                  <a:moveTo>
                    <a:pt x="95576" y="0"/>
                  </a:moveTo>
                  <a:lnTo>
                    <a:pt x="81240" y="80045"/>
                  </a:lnTo>
                  <a:lnTo>
                    <a:pt x="0" y="83629"/>
                  </a:lnTo>
                  <a:lnTo>
                    <a:pt x="131418" y="137391"/>
                  </a:lnTo>
                  <a:lnTo>
                    <a:pt x="95576" y="0"/>
                  </a:lnTo>
                  <a:close/>
                </a:path>
              </a:pathLst>
            </a:custGeom>
            <a:solidFill>
              <a:srgbClr val="000000"/>
            </a:solidFill>
          </p:spPr>
          <p:txBody>
            <a:bodyPr wrap="square" lIns="0" tIns="0" rIns="0" bIns="0" rtlCol="0"/>
            <a:lstStyle/>
            <a:p>
              <a:endParaRPr/>
            </a:p>
          </p:txBody>
        </p:sp>
        <p:sp>
          <p:nvSpPr>
            <p:cNvPr id="14" name="object 14"/>
            <p:cNvSpPr/>
            <p:nvPr/>
          </p:nvSpPr>
          <p:spPr>
            <a:xfrm>
              <a:off x="1981199" y="4419600"/>
              <a:ext cx="5458460" cy="1905"/>
            </a:xfrm>
            <a:custGeom>
              <a:avLst/>
              <a:gdLst/>
              <a:ahLst/>
              <a:cxnLst/>
              <a:rect l="l" t="t" r="r" b="b"/>
              <a:pathLst>
                <a:path w="5458459" h="1904">
                  <a:moveTo>
                    <a:pt x="0" y="0"/>
                  </a:moveTo>
                  <a:lnTo>
                    <a:pt x="5458001" y="1579"/>
                  </a:lnTo>
                </a:path>
              </a:pathLst>
            </a:custGeom>
            <a:ln w="9524">
              <a:solidFill>
                <a:srgbClr val="000000"/>
              </a:solidFill>
            </a:ln>
          </p:spPr>
          <p:txBody>
            <a:bodyPr wrap="square" lIns="0" tIns="0" rIns="0" bIns="0" rtlCol="0"/>
            <a:lstStyle/>
            <a:p>
              <a:endParaRPr/>
            </a:p>
          </p:txBody>
        </p:sp>
        <p:sp>
          <p:nvSpPr>
            <p:cNvPr id="15" name="object 15"/>
            <p:cNvSpPr/>
            <p:nvPr/>
          </p:nvSpPr>
          <p:spPr>
            <a:xfrm>
              <a:off x="7340581" y="4357650"/>
              <a:ext cx="127635" cy="127000"/>
            </a:xfrm>
            <a:custGeom>
              <a:avLst/>
              <a:gdLst/>
              <a:ahLst/>
              <a:cxnLst/>
              <a:rect l="l" t="t" r="r" b="b"/>
              <a:pathLst>
                <a:path w="127634" h="127000">
                  <a:moveTo>
                    <a:pt x="36" y="0"/>
                  </a:moveTo>
                  <a:lnTo>
                    <a:pt x="50819" y="63515"/>
                  </a:lnTo>
                  <a:lnTo>
                    <a:pt x="0" y="127000"/>
                  </a:lnTo>
                  <a:lnTo>
                    <a:pt x="127019" y="63536"/>
                  </a:lnTo>
                  <a:lnTo>
                    <a:pt x="36" y="0"/>
                  </a:lnTo>
                  <a:close/>
                </a:path>
              </a:pathLst>
            </a:custGeom>
            <a:solidFill>
              <a:srgbClr val="000000"/>
            </a:solidFill>
          </p:spPr>
          <p:txBody>
            <a:bodyPr wrap="square" lIns="0" tIns="0" rIns="0" bIns="0" rtlCol="0"/>
            <a:lstStyle/>
            <a:p>
              <a:endParaRPr/>
            </a:p>
          </p:txBody>
        </p:sp>
        <p:sp>
          <p:nvSpPr>
            <p:cNvPr id="16" name="object 16"/>
            <p:cNvSpPr/>
            <p:nvPr/>
          </p:nvSpPr>
          <p:spPr>
            <a:xfrm>
              <a:off x="842235" y="2438400"/>
              <a:ext cx="1176020" cy="1989455"/>
            </a:xfrm>
            <a:custGeom>
              <a:avLst/>
              <a:gdLst/>
              <a:ahLst/>
              <a:cxnLst/>
              <a:rect l="l" t="t" r="r" b="b"/>
              <a:pathLst>
                <a:path w="1176020" h="1989454">
                  <a:moveTo>
                    <a:pt x="72112" y="0"/>
                  </a:moveTo>
                  <a:lnTo>
                    <a:pt x="62459" y="47433"/>
                  </a:lnTo>
                  <a:lnTo>
                    <a:pt x="52961" y="94893"/>
                  </a:lnTo>
                  <a:lnTo>
                    <a:pt x="43773" y="142404"/>
                  </a:lnTo>
                  <a:lnTo>
                    <a:pt x="35049" y="189992"/>
                  </a:lnTo>
                  <a:lnTo>
                    <a:pt x="26945" y="237684"/>
                  </a:lnTo>
                  <a:lnTo>
                    <a:pt x="19615" y="285505"/>
                  </a:lnTo>
                  <a:lnTo>
                    <a:pt x="13214" y="333481"/>
                  </a:lnTo>
                  <a:lnTo>
                    <a:pt x="7897" y="381638"/>
                  </a:lnTo>
                  <a:lnTo>
                    <a:pt x="3819" y="430001"/>
                  </a:lnTo>
                  <a:lnTo>
                    <a:pt x="1135" y="478596"/>
                  </a:lnTo>
                  <a:lnTo>
                    <a:pt x="0" y="527450"/>
                  </a:lnTo>
                  <a:lnTo>
                    <a:pt x="567" y="576587"/>
                  </a:lnTo>
                  <a:lnTo>
                    <a:pt x="2993" y="626034"/>
                  </a:lnTo>
                  <a:lnTo>
                    <a:pt x="7433" y="675817"/>
                  </a:lnTo>
                  <a:lnTo>
                    <a:pt x="14040" y="725961"/>
                  </a:lnTo>
                  <a:lnTo>
                    <a:pt x="21097" y="771064"/>
                  </a:lnTo>
                  <a:lnTo>
                    <a:pt x="28697" y="817403"/>
                  </a:lnTo>
                  <a:lnTo>
                    <a:pt x="36983" y="864755"/>
                  </a:lnTo>
                  <a:lnTo>
                    <a:pt x="46096" y="912900"/>
                  </a:lnTo>
                  <a:lnTo>
                    <a:pt x="56179" y="961615"/>
                  </a:lnTo>
                  <a:lnTo>
                    <a:pt x="67372" y="1010678"/>
                  </a:lnTo>
                  <a:lnTo>
                    <a:pt x="79819" y="1059869"/>
                  </a:lnTo>
                  <a:lnTo>
                    <a:pt x="93660" y="1108964"/>
                  </a:lnTo>
                  <a:lnTo>
                    <a:pt x="109038" y="1157744"/>
                  </a:lnTo>
                  <a:lnTo>
                    <a:pt x="126094" y="1205986"/>
                  </a:lnTo>
                  <a:lnTo>
                    <a:pt x="144971" y="1253469"/>
                  </a:lnTo>
                  <a:lnTo>
                    <a:pt x="165809" y="1299970"/>
                  </a:lnTo>
                  <a:lnTo>
                    <a:pt x="188752" y="1345268"/>
                  </a:lnTo>
                  <a:lnTo>
                    <a:pt x="213940" y="1389142"/>
                  </a:lnTo>
                  <a:lnTo>
                    <a:pt x="241517" y="1431370"/>
                  </a:lnTo>
                  <a:lnTo>
                    <a:pt x="271622" y="1471730"/>
                  </a:lnTo>
                  <a:lnTo>
                    <a:pt x="304399" y="1510001"/>
                  </a:lnTo>
                  <a:lnTo>
                    <a:pt x="334506" y="1541018"/>
                  </a:lnTo>
                  <a:lnTo>
                    <a:pt x="366681" y="1570949"/>
                  </a:lnTo>
                  <a:lnTo>
                    <a:pt x="400816" y="1599851"/>
                  </a:lnTo>
                  <a:lnTo>
                    <a:pt x="436803" y="1627780"/>
                  </a:lnTo>
                  <a:lnTo>
                    <a:pt x="474531" y="1654796"/>
                  </a:lnTo>
                  <a:lnTo>
                    <a:pt x="513893" y="1680953"/>
                  </a:lnTo>
                  <a:lnTo>
                    <a:pt x="554779" y="1706311"/>
                  </a:lnTo>
                  <a:lnTo>
                    <a:pt x="597081" y="1730925"/>
                  </a:lnTo>
                  <a:lnTo>
                    <a:pt x="640689" y="1754853"/>
                  </a:lnTo>
                  <a:lnTo>
                    <a:pt x="685495" y="1778152"/>
                  </a:lnTo>
                  <a:lnTo>
                    <a:pt x="731390" y="1800880"/>
                  </a:lnTo>
                  <a:lnTo>
                    <a:pt x="778264" y="1823093"/>
                  </a:lnTo>
                  <a:lnTo>
                    <a:pt x="826010" y="1844849"/>
                  </a:lnTo>
                  <a:lnTo>
                    <a:pt x="874518" y="1866204"/>
                  </a:lnTo>
                  <a:lnTo>
                    <a:pt x="923679" y="1887217"/>
                  </a:lnTo>
                  <a:lnTo>
                    <a:pt x="973385" y="1907943"/>
                  </a:lnTo>
                  <a:lnTo>
                    <a:pt x="1023527" y="1928441"/>
                  </a:lnTo>
                  <a:lnTo>
                    <a:pt x="1073995" y="1948768"/>
                  </a:lnTo>
                  <a:lnTo>
                    <a:pt x="1124680" y="1968980"/>
                  </a:lnTo>
                  <a:lnTo>
                    <a:pt x="1175475" y="1989135"/>
                  </a:lnTo>
                </a:path>
              </a:pathLst>
            </a:custGeom>
            <a:ln w="9524">
              <a:solidFill>
                <a:srgbClr val="000000"/>
              </a:solidFill>
            </a:ln>
          </p:spPr>
          <p:txBody>
            <a:bodyPr wrap="square" lIns="0" tIns="0" rIns="0" bIns="0" rtlCol="0"/>
            <a:lstStyle/>
            <a:p>
              <a:endParaRPr/>
            </a:p>
          </p:txBody>
        </p:sp>
      </p:grpSp>
      <p:sp>
        <p:nvSpPr>
          <p:cNvPr id="17" name="object 17"/>
          <p:cNvSpPr txBox="1"/>
          <p:nvPr/>
        </p:nvSpPr>
        <p:spPr>
          <a:xfrm>
            <a:off x="154925" y="5832137"/>
            <a:ext cx="8527415" cy="566420"/>
          </a:xfrm>
          <a:prstGeom prst="rect">
            <a:avLst/>
          </a:prstGeom>
        </p:spPr>
        <p:txBody>
          <a:bodyPr vert="horz" wrap="square" lIns="0" tIns="27940" rIns="0" bIns="0" rtlCol="0">
            <a:spAutoFit/>
          </a:bodyPr>
          <a:lstStyle/>
          <a:p>
            <a:pPr marL="12700" marR="5080">
              <a:lnSpc>
                <a:spcPts val="2100"/>
              </a:lnSpc>
              <a:spcBef>
                <a:spcPts val="220"/>
              </a:spcBef>
            </a:pPr>
            <a:r>
              <a:rPr sz="1800" dirty="0">
                <a:latin typeface="Arial"/>
                <a:cs typeface="Arial"/>
              </a:rPr>
              <a:t>A passes ahead </a:t>
            </a:r>
            <a:r>
              <a:rPr sz="1800" spc="-5" dirty="0">
                <a:latin typeface="Arial"/>
                <a:cs typeface="Arial"/>
              </a:rPr>
              <a:t>to </a:t>
            </a:r>
            <a:r>
              <a:rPr sz="1800" dirty="0">
                <a:latin typeface="Arial"/>
                <a:cs typeface="Arial"/>
              </a:rPr>
              <a:t>B, runs </a:t>
            </a:r>
            <a:r>
              <a:rPr sz="1800" spc="-5" dirty="0">
                <a:latin typeface="Arial"/>
                <a:cs typeface="Arial"/>
              </a:rPr>
              <a:t>to </a:t>
            </a:r>
            <a:r>
              <a:rPr sz="1800" dirty="0">
                <a:latin typeface="Arial"/>
                <a:cs typeface="Arial"/>
              </a:rPr>
              <a:t>space </a:t>
            </a:r>
            <a:r>
              <a:rPr sz="1800" spc="-5" dirty="0">
                <a:latin typeface="Arial"/>
                <a:cs typeface="Arial"/>
              </a:rPr>
              <a:t>vacated </a:t>
            </a:r>
            <a:r>
              <a:rPr sz="1800" dirty="0">
                <a:latin typeface="Arial"/>
                <a:cs typeface="Arial"/>
              </a:rPr>
              <a:t>by B and </a:t>
            </a:r>
            <a:r>
              <a:rPr sz="1800" spc="-5" dirty="0">
                <a:latin typeface="Arial"/>
                <a:cs typeface="Arial"/>
              </a:rPr>
              <a:t>then </a:t>
            </a:r>
            <a:r>
              <a:rPr sz="1800" dirty="0">
                <a:latin typeface="Arial"/>
                <a:cs typeface="Arial"/>
              </a:rPr>
              <a:t>races B (who is dribbling </a:t>
            </a:r>
            <a:r>
              <a:rPr sz="1800" spc="-495" dirty="0">
                <a:latin typeface="Arial"/>
                <a:cs typeface="Arial"/>
              </a:rPr>
              <a:t> </a:t>
            </a:r>
            <a:r>
              <a:rPr sz="1800" dirty="0">
                <a:latin typeface="Arial"/>
                <a:cs typeface="Arial"/>
              </a:rPr>
              <a:t>ball)</a:t>
            </a:r>
            <a:r>
              <a:rPr sz="1800" spc="-10" dirty="0">
                <a:latin typeface="Arial"/>
                <a:cs typeface="Arial"/>
              </a:rPr>
              <a:t> </a:t>
            </a:r>
            <a:r>
              <a:rPr sz="1800" spc="-5" dirty="0">
                <a:latin typeface="Arial"/>
                <a:cs typeface="Arial"/>
              </a:rPr>
              <a:t>to</a:t>
            </a:r>
            <a:r>
              <a:rPr sz="1800" dirty="0">
                <a:latin typeface="Arial"/>
                <a:cs typeface="Arial"/>
              </a:rPr>
              <a:t> end line.</a:t>
            </a:r>
            <a:r>
              <a:rPr sz="1800" spc="490" dirty="0">
                <a:latin typeface="Arial"/>
                <a:cs typeface="Arial"/>
              </a:rPr>
              <a:t> </a:t>
            </a:r>
            <a:r>
              <a:rPr sz="1800" dirty="0">
                <a:latin typeface="Arial"/>
                <a:cs typeface="Arial"/>
              </a:rPr>
              <a:t>Repeat</a:t>
            </a:r>
            <a:r>
              <a:rPr sz="1800" spc="-5" dirty="0">
                <a:latin typeface="Arial"/>
                <a:cs typeface="Arial"/>
              </a:rPr>
              <a:t> </a:t>
            </a:r>
            <a:r>
              <a:rPr sz="1800" dirty="0">
                <a:latin typeface="Arial"/>
                <a:cs typeface="Arial"/>
              </a:rPr>
              <a:t>in reversed</a:t>
            </a:r>
            <a:r>
              <a:rPr sz="1800" spc="-5" dirty="0">
                <a:latin typeface="Arial"/>
                <a:cs typeface="Arial"/>
              </a:rPr>
              <a:t> </a:t>
            </a:r>
            <a:r>
              <a:rPr sz="1800" dirty="0">
                <a:latin typeface="Arial"/>
                <a:cs typeface="Arial"/>
              </a:rPr>
              <a:t>roles.</a:t>
            </a:r>
            <a:endParaRPr sz="1800">
              <a:latin typeface="Arial"/>
              <a:cs typeface="Arial"/>
            </a:endParaRPr>
          </a:p>
        </p:txBody>
      </p:sp>
      <p:grpSp>
        <p:nvGrpSpPr>
          <p:cNvPr id="18" name="object 18"/>
          <p:cNvGrpSpPr/>
          <p:nvPr/>
        </p:nvGrpSpPr>
        <p:grpSpPr>
          <a:xfrm>
            <a:off x="2890837" y="3729037"/>
            <a:ext cx="4577080" cy="142875"/>
            <a:chOff x="2890837" y="3729037"/>
            <a:chExt cx="4577080" cy="142875"/>
          </a:xfrm>
        </p:grpSpPr>
        <p:sp>
          <p:nvSpPr>
            <p:cNvPr id="19" name="object 19"/>
            <p:cNvSpPr/>
            <p:nvPr/>
          </p:nvSpPr>
          <p:spPr>
            <a:xfrm>
              <a:off x="2895599" y="3733799"/>
              <a:ext cx="4544060" cy="76200"/>
            </a:xfrm>
            <a:custGeom>
              <a:avLst/>
              <a:gdLst/>
              <a:ahLst/>
              <a:cxnLst/>
              <a:rect l="l" t="t" r="r" b="b"/>
              <a:pathLst>
                <a:path w="4544059" h="76200">
                  <a:moveTo>
                    <a:pt x="0" y="0"/>
                  </a:moveTo>
                  <a:lnTo>
                    <a:pt x="4543605" y="75726"/>
                  </a:lnTo>
                </a:path>
              </a:pathLst>
            </a:custGeom>
            <a:ln w="9524">
              <a:solidFill>
                <a:srgbClr val="000000"/>
              </a:solidFill>
            </a:ln>
          </p:spPr>
          <p:txBody>
            <a:bodyPr wrap="square" lIns="0" tIns="0" rIns="0" bIns="0" rtlCol="0"/>
            <a:lstStyle/>
            <a:p>
              <a:endParaRPr/>
            </a:p>
          </p:txBody>
        </p:sp>
        <p:sp>
          <p:nvSpPr>
            <p:cNvPr id="20" name="object 20"/>
            <p:cNvSpPr/>
            <p:nvPr/>
          </p:nvSpPr>
          <p:spPr>
            <a:xfrm>
              <a:off x="7339558" y="3744393"/>
              <a:ext cx="128270" cy="127000"/>
            </a:xfrm>
            <a:custGeom>
              <a:avLst/>
              <a:gdLst/>
              <a:ahLst/>
              <a:cxnLst/>
              <a:rect l="l" t="t" r="r" b="b"/>
              <a:pathLst>
                <a:path w="128270" h="127000">
                  <a:moveTo>
                    <a:pt x="2117" y="0"/>
                  </a:moveTo>
                  <a:lnTo>
                    <a:pt x="51851" y="64336"/>
                  </a:lnTo>
                  <a:lnTo>
                    <a:pt x="0" y="126982"/>
                  </a:lnTo>
                  <a:lnTo>
                    <a:pt x="128041" y="65606"/>
                  </a:lnTo>
                  <a:lnTo>
                    <a:pt x="2117" y="0"/>
                  </a:lnTo>
                  <a:close/>
                </a:path>
              </a:pathLst>
            </a:custGeom>
            <a:solidFill>
              <a:srgbClr val="000000"/>
            </a:solidFill>
          </p:spPr>
          <p:txBody>
            <a:bodyPr wrap="square" lIns="0" tIns="0" rIns="0" bIns="0" rtlCol="0"/>
            <a:lstStyle/>
            <a:p>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3816394" y="299720"/>
            <a:ext cx="2355806" cy="751488"/>
          </a:xfrm>
          <a:prstGeom prst="rect">
            <a:avLst/>
          </a:prstGeom>
        </p:spPr>
        <p:txBody>
          <a:bodyPr vert="horz" wrap="square" lIns="0" tIns="12700" rIns="0" bIns="0" rtlCol="0">
            <a:spAutoFit/>
          </a:bodyPr>
          <a:lstStyle/>
          <a:p>
            <a:pPr marL="12700">
              <a:lnSpc>
                <a:spcPct val="100000"/>
              </a:lnSpc>
              <a:spcBef>
                <a:spcPts val="100"/>
              </a:spcBef>
              <a:tabLst>
                <a:tab pos="478155" algn="l"/>
              </a:tabLst>
            </a:pPr>
            <a:r>
              <a:rPr b="0" dirty="0">
                <a:latin typeface="Arial"/>
                <a:cs typeface="Arial"/>
              </a:rPr>
              <a:t>2	vs</a:t>
            </a:r>
            <a:r>
              <a:rPr b="0" spc="-100" dirty="0">
                <a:latin typeface="Arial"/>
                <a:cs typeface="Arial"/>
              </a:rPr>
              <a:t> </a:t>
            </a:r>
            <a:r>
              <a:rPr b="0" dirty="0">
                <a:latin typeface="Arial"/>
                <a:cs typeface="Arial"/>
              </a:rPr>
              <a:t>1</a:t>
            </a:r>
          </a:p>
        </p:txBody>
      </p:sp>
      <p:sp>
        <p:nvSpPr>
          <p:cNvPr id="3" name="object 3"/>
          <p:cNvSpPr/>
          <p:nvPr/>
        </p:nvSpPr>
        <p:spPr>
          <a:xfrm>
            <a:off x="7696198" y="1524000"/>
            <a:ext cx="0" cy="3505200"/>
          </a:xfrm>
          <a:custGeom>
            <a:avLst/>
            <a:gdLst/>
            <a:ahLst/>
            <a:cxnLst/>
            <a:rect l="l" t="t" r="r" b="b"/>
            <a:pathLst>
              <a:path h="3505200">
                <a:moveTo>
                  <a:pt x="0" y="0"/>
                </a:moveTo>
                <a:lnTo>
                  <a:pt x="0" y="3505199"/>
                </a:lnTo>
              </a:path>
            </a:pathLst>
          </a:custGeom>
          <a:ln w="57149">
            <a:solidFill>
              <a:srgbClr val="000000"/>
            </a:solidFill>
          </a:ln>
        </p:spPr>
        <p:txBody>
          <a:bodyPr wrap="square" lIns="0" tIns="0" rIns="0" bIns="0" rtlCol="0"/>
          <a:lstStyle/>
          <a:p>
            <a:endParaRPr/>
          </a:p>
        </p:txBody>
      </p:sp>
      <p:grpSp>
        <p:nvGrpSpPr>
          <p:cNvPr id="4" name="object 4"/>
          <p:cNvGrpSpPr/>
          <p:nvPr/>
        </p:nvGrpSpPr>
        <p:grpSpPr>
          <a:xfrm>
            <a:off x="757237" y="1824037"/>
            <a:ext cx="542925" cy="542925"/>
            <a:chOff x="757237" y="1824037"/>
            <a:chExt cx="542925" cy="542925"/>
          </a:xfrm>
        </p:grpSpPr>
        <p:sp>
          <p:nvSpPr>
            <p:cNvPr id="5" name="object 5"/>
            <p:cNvSpPr/>
            <p:nvPr/>
          </p:nvSpPr>
          <p:spPr>
            <a:xfrm>
              <a:off x="761999" y="1828800"/>
              <a:ext cx="533400" cy="533400"/>
            </a:xfrm>
            <a:custGeom>
              <a:avLst/>
              <a:gdLst/>
              <a:ahLst/>
              <a:cxnLst/>
              <a:rect l="l" t="t" r="r" b="b"/>
              <a:pathLst>
                <a:path w="533400" h="533400">
                  <a:moveTo>
                    <a:pt x="266699"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699"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699" y="0"/>
                  </a:lnTo>
                  <a:close/>
                </a:path>
              </a:pathLst>
            </a:custGeom>
            <a:solidFill>
              <a:srgbClr val="3DACFF"/>
            </a:solidFill>
          </p:spPr>
          <p:txBody>
            <a:bodyPr wrap="square" lIns="0" tIns="0" rIns="0" bIns="0" rtlCol="0"/>
            <a:lstStyle/>
            <a:p>
              <a:endParaRPr/>
            </a:p>
          </p:txBody>
        </p:sp>
        <p:sp>
          <p:nvSpPr>
            <p:cNvPr id="6" name="object 6"/>
            <p:cNvSpPr/>
            <p:nvPr/>
          </p:nvSpPr>
          <p:spPr>
            <a:xfrm>
              <a:off x="761999" y="1828800"/>
              <a:ext cx="533400" cy="533400"/>
            </a:xfrm>
            <a:custGeom>
              <a:avLst/>
              <a:gdLst/>
              <a:ahLst/>
              <a:cxnLst/>
              <a:rect l="l" t="t" r="r" b="b"/>
              <a:pathLst>
                <a:path w="533400" h="533400">
                  <a:moveTo>
                    <a:pt x="0" y="266700"/>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700"/>
                  </a:lnTo>
                  <a:lnTo>
                    <a:pt x="529102"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700"/>
                  </a:lnTo>
                  <a:close/>
                </a:path>
              </a:pathLst>
            </a:custGeom>
            <a:ln w="9524">
              <a:solidFill>
                <a:srgbClr val="000000"/>
              </a:solidFill>
            </a:ln>
          </p:spPr>
          <p:txBody>
            <a:bodyPr wrap="square" lIns="0" tIns="0" rIns="0" bIns="0" rtlCol="0"/>
            <a:lstStyle/>
            <a:p>
              <a:endParaRPr/>
            </a:p>
          </p:txBody>
        </p:sp>
      </p:grpSp>
      <p:grpSp>
        <p:nvGrpSpPr>
          <p:cNvPr id="7" name="object 7"/>
          <p:cNvGrpSpPr/>
          <p:nvPr/>
        </p:nvGrpSpPr>
        <p:grpSpPr>
          <a:xfrm>
            <a:off x="2890837" y="3348037"/>
            <a:ext cx="542925" cy="542925"/>
            <a:chOff x="2890837" y="3348037"/>
            <a:chExt cx="542925" cy="542925"/>
          </a:xfrm>
        </p:grpSpPr>
        <p:sp>
          <p:nvSpPr>
            <p:cNvPr id="8" name="object 8"/>
            <p:cNvSpPr/>
            <p:nvPr/>
          </p:nvSpPr>
          <p:spPr>
            <a:xfrm>
              <a:off x="2895599" y="33527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0"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0" y="62724"/>
                  </a:lnTo>
                  <a:lnTo>
                    <a:pt x="401308" y="36412"/>
                  </a:lnTo>
                  <a:lnTo>
                    <a:pt x="359759" y="16685"/>
                  </a:lnTo>
                  <a:lnTo>
                    <a:pt x="314639" y="4296"/>
                  </a:lnTo>
                  <a:lnTo>
                    <a:pt x="266700" y="0"/>
                  </a:lnTo>
                  <a:close/>
                </a:path>
              </a:pathLst>
            </a:custGeom>
            <a:solidFill>
              <a:srgbClr val="3DACFF"/>
            </a:solidFill>
          </p:spPr>
          <p:txBody>
            <a:bodyPr wrap="square" lIns="0" tIns="0" rIns="0" bIns="0" rtlCol="0"/>
            <a:lstStyle/>
            <a:p>
              <a:endParaRPr/>
            </a:p>
          </p:txBody>
        </p:sp>
        <p:sp>
          <p:nvSpPr>
            <p:cNvPr id="9" name="object 9"/>
            <p:cNvSpPr/>
            <p:nvPr/>
          </p:nvSpPr>
          <p:spPr>
            <a:xfrm>
              <a:off x="2895599" y="33527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10" name="object 10"/>
          <p:cNvGrpSpPr/>
          <p:nvPr/>
        </p:nvGrpSpPr>
        <p:grpSpPr>
          <a:xfrm>
            <a:off x="837473" y="2433637"/>
            <a:ext cx="4653915" cy="2051050"/>
            <a:chOff x="837473" y="2433637"/>
            <a:chExt cx="4653915" cy="2051050"/>
          </a:xfrm>
        </p:grpSpPr>
        <p:pic>
          <p:nvPicPr>
            <p:cNvPr id="11" name="object 11"/>
            <p:cNvPicPr/>
            <p:nvPr/>
          </p:nvPicPr>
          <p:blipFill>
            <a:blip r:embed="rId2" cstate="print"/>
            <a:stretch>
              <a:fillRect/>
            </a:stretch>
          </p:blipFill>
          <p:spPr>
            <a:xfrm>
              <a:off x="1366837" y="2433637"/>
              <a:ext cx="238124" cy="238124"/>
            </a:xfrm>
            <a:prstGeom prst="rect">
              <a:avLst/>
            </a:prstGeom>
          </p:spPr>
        </p:pic>
        <p:sp>
          <p:nvSpPr>
            <p:cNvPr id="12" name="object 12"/>
            <p:cNvSpPr/>
            <p:nvPr/>
          </p:nvSpPr>
          <p:spPr>
            <a:xfrm>
              <a:off x="1600199" y="2743200"/>
              <a:ext cx="967740" cy="669925"/>
            </a:xfrm>
            <a:custGeom>
              <a:avLst/>
              <a:gdLst/>
              <a:ahLst/>
              <a:cxnLst/>
              <a:rect l="l" t="t" r="r" b="b"/>
              <a:pathLst>
                <a:path w="967739" h="669925">
                  <a:moveTo>
                    <a:pt x="0" y="0"/>
                  </a:moveTo>
                  <a:lnTo>
                    <a:pt x="967251" y="669635"/>
                  </a:lnTo>
                </a:path>
              </a:pathLst>
            </a:custGeom>
            <a:ln w="9524">
              <a:solidFill>
                <a:srgbClr val="000000"/>
              </a:solidFill>
            </a:ln>
          </p:spPr>
          <p:txBody>
            <a:bodyPr wrap="square" lIns="0" tIns="0" rIns="0" bIns="0" rtlCol="0"/>
            <a:lstStyle/>
            <a:p>
              <a:endParaRPr/>
            </a:p>
          </p:txBody>
        </p:sp>
        <p:sp>
          <p:nvSpPr>
            <p:cNvPr id="13" name="object 13"/>
            <p:cNvSpPr/>
            <p:nvPr/>
          </p:nvSpPr>
          <p:spPr>
            <a:xfrm>
              <a:off x="2450236" y="3304501"/>
              <a:ext cx="140970" cy="125095"/>
            </a:xfrm>
            <a:custGeom>
              <a:avLst/>
              <a:gdLst/>
              <a:ahLst/>
              <a:cxnLst/>
              <a:rect l="l" t="t" r="r" b="b"/>
              <a:pathLst>
                <a:path w="140969" h="125095">
                  <a:moveTo>
                    <a:pt x="72289" y="0"/>
                  </a:moveTo>
                  <a:lnTo>
                    <a:pt x="77911" y="81125"/>
                  </a:lnTo>
                  <a:lnTo>
                    <a:pt x="0" y="104418"/>
                  </a:lnTo>
                  <a:lnTo>
                    <a:pt x="140563" y="124498"/>
                  </a:lnTo>
                  <a:lnTo>
                    <a:pt x="72289" y="0"/>
                  </a:lnTo>
                  <a:close/>
                </a:path>
              </a:pathLst>
            </a:custGeom>
            <a:solidFill>
              <a:srgbClr val="000000"/>
            </a:solidFill>
          </p:spPr>
          <p:txBody>
            <a:bodyPr wrap="square" lIns="0" tIns="0" rIns="0" bIns="0" rtlCol="0"/>
            <a:lstStyle/>
            <a:p>
              <a:endParaRPr/>
            </a:p>
          </p:txBody>
        </p:sp>
        <p:sp>
          <p:nvSpPr>
            <p:cNvPr id="14" name="object 14"/>
            <p:cNvSpPr/>
            <p:nvPr/>
          </p:nvSpPr>
          <p:spPr>
            <a:xfrm>
              <a:off x="1981199" y="4419600"/>
              <a:ext cx="3172460" cy="1905"/>
            </a:xfrm>
            <a:custGeom>
              <a:avLst/>
              <a:gdLst/>
              <a:ahLst/>
              <a:cxnLst/>
              <a:rect l="l" t="t" r="r" b="b"/>
              <a:pathLst>
                <a:path w="3172460" h="1904">
                  <a:moveTo>
                    <a:pt x="0" y="0"/>
                  </a:moveTo>
                  <a:lnTo>
                    <a:pt x="3172001" y="1573"/>
                  </a:lnTo>
                </a:path>
              </a:pathLst>
            </a:custGeom>
            <a:ln w="9524">
              <a:solidFill>
                <a:srgbClr val="000000"/>
              </a:solidFill>
            </a:ln>
          </p:spPr>
          <p:txBody>
            <a:bodyPr wrap="square" lIns="0" tIns="0" rIns="0" bIns="0" rtlCol="0"/>
            <a:lstStyle/>
            <a:p>
              <a:endParaRPr/>
            </a:p>
          </p:txBody>
        </p:sp>
        <p:sp>
          <p:nvSpPr>
            <p:cNvPr id="15" name="object 15"/>
            <p:cNvSpPr/>
            <p:nvPr/>
          </p:nvSpPr>
          <p:spPr>
            <a:xfrm>
              <a:off x="5054568" y="4357625"/>
              <a:ext cx="127635" cy="127000"/>
            </a:xfrm>
            <a:custGeom>
              <a:avLst/>
              <a:gdLst/>
              <a:ahLst/>
              <a:cxnLst/>
              <a:rect l="l" t="t" r="r" b="b"/>
              <a:pathLst>
                <a:path w="127635" h="127000">
                  <a:moveTo>
                    <a:pt x="63" y="0"/>
                  </a:moveTo>
                  <a:lnTo>
                    <a:pt x="50831" y="63525"/>
                  </a:lnTo>
                  <a:lnTo>
                    <a:pt x="0" y="127000"/>
                  </a:lnTo>
                  <a:lnTo>
                    <a:pt x="127031" y="63562"/>
                  </a:lnTo>
                  <a:lnTo>
                    <a:pt x="63" y="0"/>
                  </a:lnTo>
                  <a:close/>
                </a:path>
              </a:pathLst>
            </a:custGeom>
            <a:solidFill>
              <a:srgbClr val="000000"/>
            </a:solidFill>
          </p:spPr>
          <p:txBody>
            <a:bodyPr wrap="square" lIns="0" tIns="0" rIns="0" bIns="0" rtlCol="0"/>
            <a:lstStyle/>
            <a:p>
              <a:endParaRPr/>
            </a:p>
          </p:txBody>
        </p:sp>
        <p:sp>
          <p:nvSpPr>
            <p:cNvPr id="16" name="object 16"/>
            <p:cNvSpPr/>
            <p:nvPr/>
          </p:nvSpPr>
          <p:spPr>
            <a:xfrm>
              <a:off x="842235" y="2438400"/>
              <a:ext cx="1176020" cy="1989455"/>
            </a:xfrm>
            <a:custGeom>
              <a:avLst/>
              <a:gdLst/>
              <a:ahLst/>
              <a:cxnLst/>
              <a:rect l="l" t="t" r="r" b="b"/>
              <a:pathLst>
                <a:path w="1176020" h="1989454">
                  <a:moveTo>
                    <a:pt x="72112" y="0"/>
                  </a:moveTo>
                  <a:lnTo>
                    <a:pt x="62459" y="47433"/>
                  </a:lnTo>
                  <a:lnTo>
                    <a:pt x="52961" y="94893"/>
                  </a:lnTo>
                  <a:lnTo>
                    <a:pt x="43773" y="142404"/>
                  </a:lnTo>
                  <a:lnTo>
                    <a:pt x="35049" y="189992"/>
                  </a:lnTo>
                  <a:lnTo>
                    <a:pt x="26945" y="237684"/>
                  </a:lnTo>
                  <a:lnTo>
                    <a:pt x="19615" y="285505"/>
                  </a:lnTo>
                  <a:lnTo>
                    <a:pt x="13214" y="333481"/>
                  </a:lnTo>
                  <a:lnTo>
                    <a:pt x="7897" y="381638"/>
                  </a:lnTo>
                  <a:lnTo>
                    <a:pt x="3819" y="430001"/>
                  </a:lnTo>
                  <a:lnTo>
                    <a:pt x="1135" y="478596"/>
                  </a:lnTo>
                  <a:lnTo>
                    <a:pt x="0" y="527450"/>
                  </a:lnTo>
                  <a:lnTo>
                    <a:pt x="567" y="576587"/>
                  </a:lnTo>
                  <a:lnTo>
                    <a:pt x="2993" y="626034"/>
                  </a:lnTo>
                  <a:lnTo>
                    <a:pt x="7433" y="675817"/>
                  </a:lnTo>
                  <a:lnTo>
                    <a:pt x="14040" y="725961"/>
                  </a:lnTo>
                  <a:lnTo>
                    <a:pt x="21097" y="771064"/>
                  </a:lnTo>
                  <a:lnTo>
                    <a:pt x="28697" y="817403"/>
                  </a:lnTo>
                  <a:lnTo>
                    <a:pt x="36983" y="864755"/>
                  </a:lnTo>
                  <a:lnTo>
                    <a:pt x="46096" y="912900"/>
                  </a:lnTo>
                  <a:lnTo>
                    <a:pt x="56179" y="961615"/>
                  </a:lnTo>
                  <a:lnTo>
                    <a:pt x="67372" y="1010678"/>
                  </a:lnTo>
                  <a:lnTo>
                    <a:pt x="79819" y="1059869"/>
                  </a:lnTo>
                  <a:lnTo>
                    <a:pt x="93660" y="1108964"/>
                  </a:lnTo>
                  <a:lnTo>
                    <a:pt x="109038" y="1157744"/>
                  </a:lnTo>
                  <a:lnTo>
                    <a:pt x="126094" y="1205986"/>
                  </a:lnTo>
                  <a:lnTo>
                    <a:pt x="144971" y="1253469"/>
                  </a:lnTo>
                  <a:lnTo>
                    <a:pt x="165809" y="1299970"/>
                  </a:lnTo>
                  <a:lnTo>
                    <a:pt x="188752" y="1345268"/>
                  </a:lnTo>
                  <a:lnTo>
                    <a:pt x="213940" y="1389142"/>
                  </a:lnTo>
                  <a:lnTo>
                    <a:pt x="241517" y="1431370"/>
                  </a:lnTo>
                  <a:lnTo>
                    <a:pt x="271622" y="1471730"/>
                  </a:lnTo>
                  <a:lnTo>
                    <a:pt x="304399" y="1510001"/>
                  </a:lnTo>
                  <a:lnTo>
                    <a:pt x="334506" y="1541018"/>
                  </a:lnTo>
                  <a:lnTo>
                    <a:pt x="366681" y="1570949"/>
                  </a:lnTo>
                  <a:lnTo>
                    <a:pt x="400816" y="1599851"/>
                  </a:lnTo>
                  <a:lnTo>
                    <a:pt x="436803" y="1627780"/>
                  </a:lnTo>
                  <a:lnTo>
                    <a:pt x="474531" y="1654796"/>
                  </a:lnTo>
                  <a:lnTo>
                    <a:pt x="513893" y="1680953"/>
                  </a:lnTo>
                  <a:lnTo>
                    <a:pt x="554779" y="1706311"/>
                  </a:lnTo>
                  <a:lnTo>
                    <a:pt x="597081" y="1730925"/>
                  </a:lnTo>
                  <a:lnTo>
                    <a:pt x="640689" y="1754853"/>
                  </a:lnTo>
                  <a:lnTo>
                    <a:pt x="685495" y="1778152"/>
                  </a:lnTo>
                  <a:lnTo>
                    <a:pt x="731390" y="1800880"/>
                  </a:lnTo>
                  <a:lnTo>
                    <a:pt x="778264" y="1823093"/>
                  </a:lnTo>
                  <a:lnTo>
                    <a:pt x="826010" y="1844849"/>
                  </a:lnTo>
                  <a:lnTo>
                    <a:pt x="874518" y="1866204"/>
                  </a:lnTo>
                  <a:lnTo>
                    <a:pt x="923679" y="1887217"/>
                  </a:lnTo>
                  <a:lnTo>
                    <a:pt x="973385" y="1907943"/>
                  </a:lnTo>
                  <a:lnTo>
                    <a:pt x="1023527" y="1928441"/>
                  </a:lnTo>
                  <a:lnTo>
                    <a:pt x="1073995" y="1948768"/>
                  </a:lnTo>
                  <a:lnTo>
                    <a:pt x="1124680" y="1968980"/>
                  </a:lnTo>
                  <a:lnTo>
                    <a:pt x="1175475" y="1989135"/>
                  </a:lnTo>
                </a:path>
              </a:pathLst>
            </a:custGeom>
            <a:ln w="9524">
              <a:solidFill>
                <a:srgbClr val="000000"/>
              </a:solidFill>
            </a:ln>
          </p:spPr>
          <p:txBody>
            <a:bodyPr wrap="square" lIns="0" tIns="0" rIns="0" bIns="0" rtlCol="0"/>
            <a:lstStyle/>
            <a:p>
              <a:endParaRPr/>
            </a:p>
          </p:txBody>
        </p:sp>
        <p:sp>
          <p:nvSpPr>
            <p:cNvPr id="17" name="object 17"/>
            <p:cNvSpPr/>
            <p:nvPr/>
          </p:nvSpPr>
          <p:spPr>
            <a:xfrm>
              <a:off x="4952998" y="2971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FF2600"/>
            </a:solidFill>
          </p:spPr>
          <p:txBody>
            <a:bodyPr wrap="square" lIns="0" tIns="0" rIns="0" bIns="0" rtlCol="0"/>
            <a:lstStyle/>
            <a:p>
              <a:endParaRPr/>
            </a:p>
          </p:txBody>
        </p:sp>
        <p:sp>
          <p:nvSpPr>
            <p:cNvPr id="18" name="object 18"/>
            <p:cNvSpPr/>
            <p:nvPr/>
          </p:nvSpPr>
          <p:spPr>
            <a:xfrm>
              <a:off x="4952998" y="2971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sp>
        <p:nvSpPr>
          <p:cNvPr id="19" name="object 19"/>
          <p:cNvSpPr txBox="1"/>
          <p:nvPr/>
        </p:nvSpPr>
        <p:spPr>
          <a:xfrm>
            <a:off x="612124" y="5092362"/>
            <a:ext cx="8108315" cy="845819"/>
          </a:xfrm>
          <a:prstGeom prst="rect">
            <a:avLst/>
          </a:prstGeom>
        </p:spPr>
        <p:txBody>
          <a:bodyPr vert="horz" wrap="square" lIns="0" tIns="13970" rIns="0" bIns="0" rtlCol="0">
            <a:spAutoFit/>
          </a:bodyPr>
          <a:lstStyle/>
          <a:p>
            <a:pPr marL="12700" marR="5080">
              <a:lnSpc>
                <a:spcPct val="99500"/>
              </a:lnSpc>
              <a:spcBef>
                <a:spcPts val="110"/>
              </a:spcBef>
            </a:pPr>
            <a:r>
              <a:rPr sz="1800" dirty="0">
                <a:latin typeface="Arial"/>
                <a:cs typeface="Arial"/>
              </a:rPr>
              <a:t>A passes ahead </a:t>
            </a:r>
            <a:r>
              <a:rPr sz="1800" spc="-5" dirty="0">
                <a:latin typeface="Arial"/>
                <a:cs typeface="Arial"/>
              </a:rPr>
              <a:t>to </a:t>
            </a:r>
            <a:r>
              <a:rPr sz="1800" dirty="0">
                <a:latin typeface="Arial"/>
                <a:cs typeface="Arial"/>
              </a:rPr>
              <a:t>B and runs </a:t>
            </a:r>
            <a:r>
              <a:rPr sz="1800" spc="-5" dirty="0">
                <a:latin typeface="Arial"/>
                <a:cs typeface="Arial"/>
              </a:rPr>
              <a:t>to </a:t>
            </a:r>
            <a:r>
              <a:rPr sz="1800" dirty="0">
                <a:latin typeface="Arial"/>
                <a:cs typeface="Arial"/>
              </a:rPr>
              <a:t>space </a:t>
            </a:r>
            <a:r>
              <a:rPr sz="1800" spc="-5" dirty="0">
                <a:latin typeface="Arial"/>
                <a:cs typeface="Arial"/>
              </a:rPr>
              <a:t>vacated </a:t>
            </a:r>
            <a:r>
              <a:rPr sz="1800" dirty="0">
                <a:latin typeface="Arial"/>
                <a:cs typeface="Arial"/>
              </a:rPr>
              <a:t>by B.</a:t>
            </a:r>
            <a:r>
              <a:rPr sz="1800" spc="5" dirty="0">
                <a:latin typeface="Arial"/>
                <a:cs typeface="Arial"/>
              </a:rPr>
              <a:t> </a:t>
            </a:r>
            <a:r>
              <a:rPr sz="1800" dirty="0">
                <a:latin typeface="Arial"/>
                <a:cs typeface="Arial"/>
              </a:rPr>
              <a:t>B and A </a:t>
            </a:r>
            <a:r>
              <a:rPr sz="1800" spc="-5" dirty="0">
                <a:latin typeface="Arial"/>
                <a:cs typeface="Arial"/>
              </a:rPr>
              <a:t>then try to </a:t>
            </a:r>
            <a:r>
              <a:rPr sz="1800" dirty="0">
                <a:latin typeface="Arial"/>
                <a:cs typeface="Arial"/>
              </a:rPr>
              <a:t>score </a:t>
            </a:r>
            <a:r>
              <a:rPr sz="1800" spc="-490" dirty="0">
                <a:latin typeface="Arial"/>
                <a:cs typeface="Arial"/>
              </a:rPr>
              <a:t> </a:t>
            </a:r>
            <a:r>
              <a:rPr sz="1800" dirty="0">
                <a:latin typeface="Arial"/>
                <a:cs typeface="Arial"/>
              </a:rPr>
              <a:t>on </a:t>
            </a:r>
            <a:r>
              <a:rPr sz="1800" spc="-5" dirty="0">
                <a:latin typeface="Arial"/>
                <a:cs typeface="Arial"/>
              </a:rPr>
              <a:t>defender until</a:t>
            </a:r>
            <a:r>
              <a:rPr sz="1800" spc="5" dirty="0">
                <a:latin typeface="Arial"/>
                <a:cs typeface="Arial"/>
              </a:rPr>
              <a:t> </a:t>
            </a:r>
            <a:r>
              <a:rPr sz="1800" dirty="0">
                <a:latin typeface="Arial"/>
                <a:cs typeface="Arial"/>
              </a:rPr>
              <a:t>score is</a:t>
            </a:r>
            <a:r>
              <a:rPr sz="1800" spc="-5" dirty="0">
                <a:latin typeface="Arial"/>
                <a:cs typeface="Arial"/>
              </a:rPr>
              <a:t> </a:t>
            </a:r>
            <a:r>
              <a:rPr sz="1800" dirty="0">
                <a:latin typeface="Arial"/>
                <a:cs typeface="Arial"/>
              </a:rPr>
              <a:t>made</a:t>
            </a:r>
            <a:r>
              <a:rPr sz="1800" spc="5" dirty="0">
                <a:latin typeface="Arial"/>
                <a:cs typeface="Arial"/>
              </a:rPr>
              <a:t> </a:t>
            </a:r>
            <a:r>
              <a:rPr sz="1800" dirty="0">
                <a:latin typeface="Arial"/>
                <a:cs typeface="Arial"/>
              </a:rPr>
              <a:t>or</a:t>
            </a:r>
            <a:r>
              <a:rPr sz="1800" spc="-5" dirty="0">
                <a:latin typeface="Arial"/>
                <a:cs typeface="Arial"/>
              </a:rPr>
              <a:t> defender </a:t>
            </a:r>
            <a:r>
              <a:rPr sz="1800" dirty="0">
                <a:latin typeface="Arial"/>
                <a:cs typeface="Arial"/>
              </a:rPr>
              <a:t>kicks it</a:t>
            </a:r>
            <a:r>
              <a:rPr sz="1800" spc="-5" dirty="0">
                <a:latin typeface="Arial"/>
                <a:cs typeface="Arial"/>
              </a:rPr>
              <a:t> out.</a:t>
            </a:r>
            <a:r>
              <a:rPr sz="1800" spc="10" dirty="0">
                <a:latin typeface="Arial"/>
                <a:cs typeface="Arial"/>
              </a:rPr>
              <a:t> </a:t>
            </a:r>
            <a:r>
              <a:rPr sz="1800" spc="-5" dirty="0">
                <a:latin typeface="Arial"/>
                <a:cs typeface="Arial"/>
              </a:rPr>
              <a:t>Transition</a:t>
            </a:r>
            <a:r>
              <a:rPr sz="1800" dirty="0">
                <a:latin typeface="Arial"/>
                <a:cs typeface="Arial"/>
              </a:rPr>
              <a:t> </a:t>
            </a:r>
            <a:r>
              <a:rPr sz="1800" spc="-5" dirty="0">
                <a:latin typeface="Arial"/>
                <a:cs typeface="Arial"/>
              </a:rPr>
              <a:t>to</a:t>
            </a:r>
            <a:r>
              <a:rPr sz="1800" spc="5" dirty="0">
                <a:latin typeface="Arial"/>
                <a:cs typeface="Arial"/>
              </a:rPr>
              <a:t> </a:t>
            </a:r>
            <a:r>
              <a:rPr sz="1800" dirty="0">
                <a:latin typeface="Arial"/>
                <a:cs typeface="Arial"/>
              </a:rPr>
              <a:t>A </a:t>
            </a:r>
            <a:r>
              <a:rPr sz="1800" spc="5" dirty="0">
                <a:latin typeface="Arial"/>
                <a:cs typeface="Arial"/>
              </a:rPr>
              <a:t> </a:t>
            </a:r>
            <a:r>
              <a:rPr sz="1800" dirty="0">
                <a:latin typeface="Arial"/>
                <a:cs typeface="Arial"/>
              </a:rPr>
              <a:t>becoming</a:t>
            </a:r>
            <a:r>
              <a:rPr sz="1800" spc="-5" dirty="0">
                <a:latin typeface="Arial"/>
                <a:cs typeface="Arial"/>
              </a:rPr>
              <a:t> </a:t>
            </a:r>
            <a:r>
              <a:rPr sz="1800" dirty="0">
                <a:latin typeface="Arial"/>
                <a:cs typeface="Arial"/>
              </a:rPr>
              <a:t>B,</a:t>
            </a:r>
            <a:r>
              <a:rPr sz="1800" spc="-5" dirty="0">
                <a:latin typeface="Arial"/>
                <a:cs typeface="Arial"/>
              </a:rPr>
              <a:t> </a:t>
            </a:r>
            <a:r>
              <a:rPr sz="1800" dirty="0">
                <a:latin typeface="Arial"/>
                <a:cs typeface="Arial"/>
              </a:rPr>
              <a:t>B becoming </a:t>
            </a:r>
            <a:r>
              <a:rPr sz="1800" spc="-5" dirty="0">
                <a:latin typeface="Arial"/>
                <a:cs typeface="Arial"/>
              </a:rPr>
              <a:t>defender </a:t>
            </a:r>
            <a:r>
              <a:rPr sz="1800" dirty="0">
                <a:latin typeface="Arial"/>
                <a:cs typeface="Arial"/>
              </a:rPr>
              <a:t>and </a:t>
            </a:r>
            <a:r>
              <a:rPr sz="1800" spc="-5" dirty="0">
                <a:latin typeface="Arial"/>
                <a:cs typeface="Arial"/>
              </a:rPr>
              <a:t>defender</a:t>
            </a:r>
            <a:r>
              <a:rPr sz="1800" spc="-10" dirty="0">
                <a:latin typeface="Arial"/>
                <a:cs typeface="Arial"/>
              </a:rPr>
              <a:t> </a:t>
            </a:r>
            <a:r>
              <a:rPr sz="1800" dirty="0">
                <a:latin typeface="Arial"/>
                <a:cs typeface="Arial"/>
              </a:rPr>
              <a:t>becoming A.</a:t>
            </a:r>
            <a:endParaRPr sz="1800">
              <a:latin typeface="Arial"/>
              <a:cs typeface="Arial"/>
            </a:endParaRPr>
          </a:p>
        </p:txBody>
      </p:sp>
      <p:grpSp>
        <p:nvGrpSpPr>
          <p:cNvPr id="20" name="object 20"/>
          <p:cNvGrpSpPr/>
          <p:nvPr/>
        </p:nvGrpSpPr>
        <p:grpSpPr>
          <a:xfrm>
            <a:off x="8077197" y="2955925"/>
            <a:ext cx="171450" cy="1176655"/>
            <a:chOff x="8077197" y="2955925"/>
            <a:chExt cx="171450" cy="1176655"/>
          </a:xfrm>
        </p:grpSpPr>
        <p:sp>
          <p:nvSpPr>
            <p:cNvPr id="21" name="object 21"/>
            <p:cNvSpPr/>
            <p:nvPr/>
          </p:nvSpPr>
          <p:spPr>
            <a:xfrm>
              <a:off x="8229596" y="297179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22" name="object 22"/>
            <p:cNvSpPr/>
            <p:nvPr/>
          </p:nvSpPr>
          <p:spPr>
            <a:xfrm>
              <a:off x="8078786" y="4113212"/>
              <a:ext cx="152400" cy="0"/>
            </a:xfrm>
            <a:custGeom>
              <a:avLst/>
              <a:gdLst/>
              <a:ahLst/>
              <a:cxnLst/>
              <a:rect l="l" t="t" r="r" b="b"/>
              <a:pathLst>
                <a:path w="152400">
                  <a:moveTo>
                    <a:pt x="152399" y="0"/>
                  </a:moveTo>
                  <a:lnTo>
                    <a:pt x="0" y="0"/>
                  </a:lnTo>
                </a:path>
              </a:pathLst>
            </a:custGeom>
            <a:ln w="38099">
              <a:solidFill>
                <a:srgbClr val="000000"/>
              </a:solidFill>
            </a:ln>
          </p:spPr>
          <p:txBody>
            <a:bodyPr wrap="square" lIns="0" tIns="0" rIns="0" bIns="0" rtlCol="0"/>
            <a:lstStyle/>
            <a:p>
              <a:endParaRPr/>
            </a:p>
          </p:txBody>
        </p:sp>
        <p:sp>
          <p:nvSpPr>
            <p:cNvPr id="23" name="object 23"/>
            <p:cNvSpPr/>
            <p:nvPr/>
          </p:nvSpPr>
          <p:spPr>
            <a:xfrm>
              <a:off x="8077197" y="2974974"/>
              <a:ext cx="152400" cy="0"/>
            </a:xfrm>
            <a:custGeom>
              <a:avLst/>
              <a:gdLst/>
              <a:ahLst/>
              <a:cxnLst/>
              <a:rect l="l" t="t" r="r" b="b"/>
              <a:pathLst>
                <a:path w="152400">
                  <a:moveTo>
                    <a:pt x="152399" y="0"/>
                  </a:moveTo>
                  <a:lnTo>
                    <a:pt x="0" y="1"/>
                  </a:lnTo>
                </a:path>
              </a:pathLst>
            </a:custGeom>
            <a:ln w="38099">
              <a:solidFill>
                <a:srgbClr val="000000"/>
              </a:solidFill>
            </a:ln>
          </p:spPr>
          <p:txBody>
            <a:bodyPr wrap="square" lIns="0" tIns="0" rIns="0" bIns="0" rtlCol="0"/>
            <a:lstStyle/>
            <a:p>
              <a:endParaRPr/>
            </a:p>
          </p:txBody>
        </p:sp>
      </p:gr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859775" y="299720"/>
            <a:ext cx="6598423" cy="751488"/>
          </a:xfrm>
          <a:prstGeom prst="rect">
            <a:avLst/>
          </a:prstGeom>
        </p:spPr>
        <p:txBody>
          <a:bodyPr vert="horz" wrap="square" lIns="0" tIns="12700" rIns="0" bIns="0" rtlCol="0">
            <a:spAutoFit/>
          </a:bodyPr>
          <a:lstStyle/>
          <a:p>
            <a:pPr marL="12700">
              <a:lnSpc>
                <a:spcPct val="100000"/>
              </a:lnSpc>
              <a:spcBef>
                <a:spcPts val="100"/>
              </a:spcBef>
              <a:tabLst>
                <a:tab pos="4050029" algn="l"/>
              </a:tabLst>
            </a:pPr>
            <a:r>
              <a:rPr b="0" dirty="0">
                <a:latin typeface="Arial"/>
                <a:cs typeface="Arial"/>
              </a:rPr>
              <a:t>Cross</a:t>
            </a:r>
            <a:r>
              <a:rPr b="0" spc="-5" dirty="0">
                <a:latin typeface="Arial"/>
                <a:cs typeface="Arial"/>
              </a:rPr>
              <a:t> </a:t>
            </a:r>
            <a:r>
              <a:rPr b="0" dirty="0">
                <a:latin typeface="Arial"/>
                <a:cs typeface="Arial"/>
              </a:rPr>
              <a:t>pass</a:t>
            </a:r>
            <a:r>
              <a:rPr b="0" spc="-5" dirty="0">
                <a:latin typeface="Arial"/>
                <a:cs typeface="Arial"/>
              </a:rPr>
              <a:t> </a:t>
            </a:r>
            <a:r>
              <a:rPr b="0" dirty="0">
                <a:latin typeface="Arial"/>
                <a:cs typeface="Arial"/>
              </a:rPr>
              <a:t>and	score</a:t>
            </a:r>
          </a:p>
        </p:txBody>
      </p:sp>
      <p:sp>
        <p:nvSpPr>
          <p:cNvPr id="3" name="object 3"/>
          <p:cNvSpPr/>
          <p:nvPr/>
        </p:nvSpPr>
        <p:spPr>
          <a:xfrm>
            <a:off x="8153398" y="1752600"/>
            <a:ext cx="0" cy="3505200"/>
          </a:xfrm>
          <a:custGeom>
            <a:avLst/>
            <a:gdLst/>
            <a:ahLst/>
            <a:cxnLst/>
            <a:rect l="l" t="t" r="r" b="b"/>
            <a:pathLst>
              <a:path h="3505200">
                <a:moveTo>
                  <a:pt x="0" y="0"/>
                </a:moveTo>
                <a:lnTo>
                  <a:pt x="0" y="3505198"/>
                </a:lnTo>
              </a:path>
            </a:pathLst>
          </a:custGeom>
          <a:ln w="57149">
            <a:solidFill>
              <a:srgbClr val="000000"/>
            </a:solidFill>
          </a:ln>
        </p:spPr>
        <p:txBody>
          <a:bodyPr wrap="square" lIns="0" tIns="0" rIns="0" bIns="0" rtlCol="0"/>
          <a:lstStyle/>
          <a:p>
            <a:endParaRPr/>
          </a:p>
        </p:txBody>
      </p:sp>
      <p:grpSp>
        <p:nvGrpSpPr>
          <p:cNvPr id="4" name="object 4"/>
          <p:cNvGrpSpPr/>
          <p:nvPr/>
        </p:nvGrpSpPr>
        <p:grpSpPr>
          <a:xfrm>
            <a:off x="681037" y="4643437"/>
            <a:ext cx="542925" cy="542925"/>
            <a:chOff x="681037" y="4643437"/>
            <a:chExt cx="542925" cy="542925"/>
          </a:xfrm>
        </p:grpSpPr>
        <p:sp>
          <p:nvSpPr>
            <p:cNvPr id="5" name="object 5"/>
            <p:cNvSpPr/>
            <p:nvPr/>
          </p:nvSpPr>
          <p:spPr>
            <a:xfrm>
              <a:off x="685799" y="4648199"/>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40"/>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2" y="314639"/>
                  </a:lnTo>
                  <a:lnTo>
                    <a:pt x="533399" y="266700"/>
                  </a:lnTo>
                  <a:lnTo>
                    <a:pt x="529102" y="218760"/>
                  </a:lnTo>
                  <a:lnTo>
                    <a:pt x="516714" y="173640"/>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6" name="object 6"/>
            <p:cNvSpPr/>
            <p:nvPr/>
          </p:nvSpPr>
          <p:spPr>
            <a:xfrm>
              <a:off x="685799" y="46481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2" y="218760"/>
                  </a:lnTo>
                  <a:lnTo>
                    <a:pt x="533399" y="266699"/>
                  </a:lnTo>
                  <a:lnTo>
                    <a:pt x="529102"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grpSp>
        <p:nvGrpSpPr>
          <p:cNvPr id="7" name="object 7"/>
          <p:cNvGrpSpPr/>
          <p:nvPr/>
        </p:nvGrpSpPr>
        <p:grpSpPr>
          <a:xfrm>
            <a:off x="1366837" y="1138238"/>
            <a:ext cx="542925" cy="542925"/>
            <a:chOff x="1366837" y="1138238"/>
            <a:chExt cx="542925" cy="542925"/>
          </a:xfrm>
        </p:grpSpPr>
        <p:sp>
          <p:nvSpPr>
            <p:cNvPr id="8" name="object 8"/>
            <p:cNvSpPr/>
            <p:nvPr/>
          </p:nvSpPr>
          <p:spPr>
            <a:xfrm>
              <a:off x="1371599" y="1143001"/>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59"/>
                  </a:lnTo>
                  <a:lnTo>
                    <a:pt x="36412" y="401308"/>
                  </a:lnTo>
                  <a:lnTo>
                    <a:pt x="62724" y="438530"/>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0"/>
                  </a:lnTo>
                  <a:lnTo>
                    <a:pt x="496987" y="401308"/>
                  </a:lnTo>
                  <a:lnTo>
                    <a:pt x="516714" y="359759"/>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9" name="object 9"/>
            <p:cNvSpPr/>
            <p:nvPr/>
          </p:nvSpPr>
          <p:spPr>
            <a:xfrm>
              <a:off x="1371599" y="1143001"/>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10" name="object 10"/>
          <p:cNvPicPr/>
          <p:nvPr/>
        </p:nvPicPr>
        <p:blipFill>
          <a:blip r:embed="rId2" cstate="print"/>
          <a:stretch>
            <a:fillRect/>
          </a:stretch>
        </p:blipFill>
        <p:spPr>
          <a:xfrm>
            <a:off x="1290637" y="4948237"/>
            <a:ext cx="238124" cy="238124"/>
          </a:xfrm>
          <a:prstGeom prst="rect">
            <a:avLst/>
          </a:prstGeom>
        </p:spPr>
      </p:pic>
      <p:sp>
        <p:nvSpPr>
          <p:cNvPr id="11" name="object 11"/>
          <p:cNvSpPr txBox="1"/>
          <p:nvPr/>
        </p:nvSpPr>
        <p:spPr>
          <a:xfrm>
            <a:off x="154925" y="5368587"/>
            <a:ext cx="8801735" cy="1363980"/>
          </a:xfrm>
          <a:prstGeom prst="rect">
            <a:avLst/>
          </a:prstGeom>
        </p:spPr>
        <p:txBody>
          <a:bodyPr vert="horz" wrap="square" lIns="0" tIns="13335" rIns="0" bIns="0" rtlCol="0">
            <a:spAutoFit/>
          </a:bodyPr>
          <a:lstStyle/>
          <a:p>
            <a:pPr marL="12700" marR="5080">
              <a:lnSpc>
                <a:spcPct val="99700"/>
              </a:lnSpc>
              <a:spcBef>
                <a:spcPts val="105"/>
              </a:spcBef>
              <a:tabLst>
                <a:tab pos="1580515" algn="l"/>
                <a:tab pos="4159885" algn="l"/>
              </a:tabLst>
            </a:pPr>
            <a:r>
              <a:rPr sz="2200" dirty="0">
                <a:latin typeface="Arial"/>
                <a:cs typeface="Arial"/>
              </a:rPr>
              <a:t>Player</a:t>
            </a:r>
            <a:r>
              <a:rPr sz="2200" spc="-15" dirty="0">
                <a:latin typeface="Arial"/>
                <a:cs typeface="Arial"/>
              </a:rPr>
              <a:t> </a:t>
            </a:r>
            <a:r>
              <a:rPr sz="2200" dirty="0">
                <a:latin typeface="Arial"/>
                <a:cs typeface="Arial"/>
              </a:rPr>
              <a:t>A</a:t>
            </a:r>
            <a:r>
              <a:rPr sz="2200" spc="-5" dirty="0">
                <a:latin typeface="Arial"/>
                <a:cs typeface="Arial"/>
              </a:rPr>
              <a:t> </a:t>
            </a:r>
            <a:r>
              <a:rPr sz="2200" dirty="0">
                <a:latin typeface="Arial"/>
                <a:cs typeface="Arial"/>
              </a:rPr>
              <a:t>dribbles</a:t>
            </a:r>
            <a:r>
              <a:rPr sz="2200" spc="-15" dirty="0">
                <a:latin typeface="Arial"/>
                <a:cs typeface="Arial"/>
              </a:rPr>
              <a:t> </a:t>
            </a:r>
            <a:r>
              <a:rPr sz="2200" dirty="0">
                <a:latin typeface="Arial"/>
                <a:cs typeface="Arial"/>
              </a:rPr>
              <a:t>along</a:t>
            </a:r>
            <a:r>
              <a:rPr sz="2200" spc="-5" dirty="0">
                <a:latin typeface="Arial"/>
                <a:cs typeface="Arial"/>
              </a:rPr>
              <a:t> </a:t>
            </a:r>
            <a:r>
              <a:rPr sz="2200" dirty="0">
                <a:latin typeface="Arial"/>
                <a:cs typeface="Arial"/>
              </a:rPr>
              <a:t>side</a:t>
            </a:r>
            <a:r>
              <a:rPr sz="2200" spc="-10" dirty="0">
                <a:latin typeface="Arial"/>
                <a:cs typeface="Arial"/>
              </a:rPr>
              <a:t> </a:t>
            </a:r>
            <a:r>
              <a:rPr sz="2200" dirty="0">
                <a:latin typeface="Arial"/>
                <a:cs typeface="Arial"/>
              </a:rPr>
              <a:t>line</a:t>
            </a:r>
            <a:r>
              <a:rPr sz="2200" spc="-5" dirty="0">
                <a:latin typeface="Arial"/>
                <a:cs typeface="Arial"/>
              </a:rPr>
              <a:t> </a:t>
            </a:r>
            <a:r>
              <a:rPr sz="2200" dirty="0">
                <a:latin typeface="Arial"/>
                <a:cs typeface="Arial"/>
              </a:rPr>
              <a:t>up</a:t>
            </a:r>
            <a:r>
              <a:rPr sz="2200" spc="-10" dirty="0">
                <a:latin typeface="Arial"/>
                <a:cs typeface="Arial"/>
              </a:rPr>
              <a:t> </a:t>
            </a:r>
            <a:r>
              <a:rPr sz="2200" spc="-5" dirty="0">
                <a:latin typeface="Arial"/>
                <a:cs typeface="Arial"/>
              </a:rPr>
              <a:t>to </a:t>
            </a:r>
            <a:r>
              <a:rPr sz="2200" dirty="0">
                <a:latin typeface="Arial"/>
                <a:cs typeface="Arial"/>
              </a:rPr>
              <a:t>second</a:t>
            </a:r>
            <a:r>
              <a:rPr sz="2200" spc="-10" dirty="0">
                <a:latin typeface="Arial"/>
                <a:cs typeface="Arial"/>
              </a:rPr>
              <a:t> </a:t>
            </a:r>
            <a:r>
              <a:rPr sz="2200" dirty="0">
                <a:latin typeface="Arial"/>
                <a:cs typeface="Arial"/>
              </a:rPr>
              <a:t>cone,</a:t>
            </a:r>
            <a:r>
              <a:rPr sz="2200" spc="-10" dirty="0">
                <a:latin typeface="Arial"/>
                <a:cs typeface="Arial"/>
              </a:rPr>
              <a:t> </a:t>
            </a:r>
            <a:r>
              <a:rPr sz="2200" dirty="0">
                <a:latin typeface="Arial"/>
                <a:cs typeface="Arial"/>
              </a:rPr>
              <a:t>where</a:t>
            </a:r>
            <a:r>
              <a:rPr sz="2200" spc="-5" dirty="0">
                <a:latin typeface="Arial"/>
                <a:cs typeface="Arial"/>
              </a:rPr>
              <a:t> </a:t>
            </a:r>
            <a:r>
              <a:rPr sz="2200" dirty="0">
                <a:latin typeface="Arial"/>
                <a:cs typeface="Arial"/>
              </a:rPr>
              <a:t>he</a:t>
            </a:r>
            <a:r>
              <a:rPr sz="2200" spc="-10" dirty="0">
                <a:latin typeface="Arial"/>
                <a:cs typeface="Arial"/>
              </a:rPr>
              <a:t> </a:t>
            </a:r>
            <a:r>
              <a:rPr sz="2200" dirty="0">
                <a:latin typeface="Arial"/>
                <a:cs typeface="Arial"/>
              </a:rPr>
              <a:t>makes</a:t>
            </a:r>
            <a:r>
              <a:rPr sz="2200" spc="-10" dirty="0">
                <a:latin typeface="Arial"/>
                <a:cs typeface="Arial"/>
              </a:rPr>
              <a:t> </a:t>
            </a:r>
            <a:r>
              <a:rPr sz="2200" dirty="0">
                <a:latin typeface="Arial"/>
                <a:cs typeface="Arial"/>
              </a:rPr>
              <a:t>a </a:t>
            </a:r>
            <a:r>
              <a:rPr sz="2200" spc="-600" dirty="0">
                <a:latin typeface="Arial"/>
                <a:cs typeface="Arial"/>
              </a:rPr>
              <a:t> </a:t>
            </a:r>
            <a:r>
              <a:rPr sz="2200" dirty="0">
                <a:latin typeface="Arial"/>
                <a:cs typeface="Arial"/>
              </a:rPr>
              <a:t>cross</a:t>
            </a:r>
            <a:r>
              <a:rPr sz="2200" spc="-5" dirty="0">
                <a:latin typeface="Arial"/>
                <a:cs typeface="Arial"/>
              </a:rPr>
              <a:t> </a:t>
            </a:r>
            <a:r>
              <a:rPr sz="2200" dirty="0">
                <a:latin typeface="Arial"/>
                <a:cs typeface="Arial"/>
              </a:rPr>
              <a:t>pass.	Player B at </a:t>
            </a:r>
            <a:r>
              <a:rPr sz="2200" spc="-5" dirty="0">
                <a:latin typeface="Arial"/>
                <a:cs typeface="Arial"/>
              </a:rPr>
              <a:t>the </a:t>
            </a:r>
            <a:r>
              <a:rPr sz="2200" dirty="0">
                <a:latin typeface="Arial"/>
                <a:cs typeface="Arial"/>
              </a:rPr>
              <a:t>same </a:t>
            </a:r>
            <a:r>
              <a:rPr sz="2200" spc="-5" dirty="0">
                <a:latin typeface="Arial"/>
                <a:cs typeface="Arial"/>
              </a:rPr>
              <a:t>time </a:t>
            </a:r>
            <a:r>
              <a:rPr sz="2200" dirty="0">
                <a:latin typeface="Arial"/>
                <a:cs typeface="Arial"/>
              </a:rPr>
              <a:t>runs up </a:t>
            </a:r>
            <a:r>
              <a:rPr sz="2200" spc="-5" dirty="0">
                <a:latin typeface="Arial"/>
                <a:cs typeface="Arial"/>
              </a:rPr>
              <a:t>then </a:t>
            </a:r>
            <a:r>
              <a:rPr sz="2200" dirty="0">
                <a:latin typeface="Arial"/>
                <a:cs typeface="Arial"/>
              </a:rPr>
              <a:t>crosses </a:t>
            </a:r>
            <a:r>
              <a:rPr sz="2200" spc="-5" dirty="0">
                <a:latin typeface="Arial"/>
                <a:cs typeface="Arial"/>
              </a:rPr>
              <a:t>the </a:t>
            </a:r>
            <a:r>
              <a:rPr sz="2200" dirty="0">
                <a:latin typeface="Arial"/>
                <a:cs typeface="Arial"/>
              </a:rPr>
              <a:t>net </a:t>
            </a:r>
            <a:r>
              <a:rPr sz="2200" spc="-5" dirty="0">
                <a:latin typeface="Arial"/>
                <a:cs typeface="Arial"/>
              </a:rPr>
              <a:t>to </a:t>
            </a:r>
            <a:r>
              <a:rPr sz="2200" dirty="0">
                <a:latin typeface="Arial"/>
                <a:cs typeface="Arial"/>
              </a:rPr>
              <a:t> meet</a:t>
            </a:r>
            <a:r>
              <a:rPr sz="2200" spc="-5" dirty="0">
                <a:latin typeface="Arial"/>
                <a:cs typeface="Arial"/>
              </a:rPr>
              <a:t> the</a:t>
            </a:r>
            <a:r>
              <a:rPr sz="2200" spc="5" dirty="0">
                <a:latin typeface="Arial"/>
                <a:cs typeface="Arial"/>
              </a:rPr>
              <a:t> </a:t>
            </a:r>
            <a:r>
              <a:rPr sz="2200" dirty="0">
                <a:latin typeface="Arial"/>
                <a:cs typeface="Arial"/>
              </a:rPr>
              <a:t>pass</a:t>
            </a:r>
            <a:r>
              <a:rPr sz="2200" spc="-5" dirty="0">
                <a:latin typeface="Arial"/>
                <a:cs typeface="Arial"/>
              </a:rPr>
              <a:t> </a:t>
            </a:r>
            <a:r>
              <a:rPr sz="2200" dirty="0">
                <a:latin typeface="Arial"/>
                <a:cs typeface="Arial"/>
              </a:rPr>
              <a:t>and</a:t>
            </a:r>
            <a:r>
              <a:rPr sz="2200" spc="5" dirty="0">
                <a:latin typeface="Arial"/>
                <a:cs typeface="Arial"/>
              </a:rPr>
              <a:t> </a:t>
            </a:r>
            <a:r>
              <a:rPr sz="2200" dirty="0">
                <a:latin typeface="Arial"/>
                <a:cs typeface="Arial"/>
              </a:rPr>
              <a:t>shoot on </a:t>
            </a:r>
            <a:r>
              <a:rPr sz="2200" spc="-5" dirty="0">
                <a:latin typeface="Arial"/>
                <a:cs typeface="Arial"/>
              </a:rPr>
              <a:t>net.	With </a:t>
            </a:r>
            <a:r>
              <a:rPr sz="2200" dirty="0">
                <a:latin typeface="Arial"/>
                <a:cs typeface="Arial"/>
              </a:rPr>
              <a:t>skill level, increase </a:t>
            </a:r>
            <a:r>
              <a:rPr sz="2200" spc="-5" dirty="0">
                <a:latin typeface="Arial"/>
                <a:cs typeface="Arial"/>
              </a:rPr>
              <a:t>difficulty </a:t>
            </a:r>
            <a:r>
              <a:rPr sz="2200" dirty="0">
                <a:latin typeface="Arial"/>
                <a:cs typeface="Arial"/>
              </a:rPr>
              <a:t>by </a:t>
            </a:r>
            <a:r>
              <a:rPr sz="2200" spc="5" dirty="0">
                <a:latin typeface="Arial"/>
                <a:cs typeface="Arial"/>
              </a:rPr>
              <a:t> </a:t>
            </a:r>
            <a:r>
              <a:rPr sz="2200" dirty="0">
                <a:latin typeface="Arial"/>
                <a:cs typeface="Arial"/>
              </a:rPr>
              <a:t>adding a </a:t>
            </a:r>
            <a:r>
              <a:rPr sz="2200" spc="-5" dirty="0">
                <a:latin typeface="Arial"/>
                <a:cs typeface="Arial"/>
              </a:rPr>
              <a:t>defender, then</a:t>
            </a:r>
            <a:r>
              <a:rPr sz="2200" dirty="0">
                <a:latin typeface="Arial"/>
                <a:cs typeface="Arial"/>
              </a:rPr>
              <a:t> </a:t>
            </a:r>
            <a:r>
              <a:rPr sz="2200" spc="-5" dirty="0">
                <a:latin typeface="Arial"/>
                <a:cs typeface="Arial"/>
              </a:rPr>
              <a:t>another striker.</a:t>
            </a:r>
            <a:endParaRPr sz="2200">
              <a:latin typeface="Arial"/>
              <a:cs typeface="Arial"/>
            </a:endParaRPr>
          </a:p>
        </p:txBody>
      </p:sp>
      <p:grpSp>
        <p:nvGrpSpPr>
          <p:cNvPr id="12" name="object 12"/>
          <p:cNvGrpSpPr/>
          <p:nvPr/>
        </p:nvGrpSpPr>
        <p:grpSpPr>
          <a:xfrm>
            <a:off x="1665287" y="5043426"/>
            <a:ext cx="3288029" cy="127000"/>
            <a:chOff x="1665287" y="5043426"/>
            <a:chExt cx="3288029" cy="127000"/>
          </a:xfrm>
        </p:grpSpPr>
        <p:sp>
          <p:nvSpPr>
            <p:cNvPr id="13" name="object 13"/>
            <p:cNvSpPr/>
            <p:nvPr/>
          </p:nvSpPr>
          <p:spPr>
            <a:xfrm>
              <a:off x="1676399" y="5105400"/>
              <a:ext cx="3248660" cy="1905"/>
            </a:xfrm>
            <a:custGeom>
              <a:avLst/>
              <a:gdLst/>
              <a:ahLst/>
              <a:cxnLst/>
              <a:rect l="l" t="t" r="r" b="b"/>
              <a:pathLst>
                <a:path w="3248660" h="1904">
                  <a:moveTo>
                    <a:pt x="0" y="0"/>
                  </a:moveTo>
                  <a:lnTo>
                    <a:pt x="3248201" y="1573"/>
                  </a:lnTo>
                </a:path>
              </a:pathLst>
            </a:custGeom>
            <a:ln w="22224">
              <a:solidFill>
                <a:srgbClr val="000000"/>
              </a:solidFill>
            </a:ln>
          </p:spPr>
          <p:txBody>
            <a:bodyPr wrap="square" lIns="0" tIns="0" rIns="0" bIns="0" rtlCol="0"/>
            <a:lstStyle/>
            <a:p>
              <a:endParaRPr/>
            </a:p>
          </p:txBody>
        </p:sp>
        <p:sp>
          <p:nvSpPr>
            <p:cNvPr id="14" name="object 14"/>
            <p:cNvSpPr/>
            <p:nvPr/>
          </p:nvSpPr>
          <p:spPr>
            <a:xfrm>
              <a:off x="4825969" y="5043426"/>
              <a:ext cx="127635" cy="127000"/>
            </a:xfrm>
            <a:custGeom>
              <a:avLst/>
              <a:gdLst/>
              <a:ahLst/>
              <a:cxnLst/>
              <a:rect l="l" t="t" r="r" b="b"/>
              <a:pathLst>
                <a:path w="127635" h="127000">
                  <a:moveTo>
                    <a:pt x="60" y="0"/>
                  </a:moveTo>
                  <a:lnTo>
                    <a:pt x="50830" y="63524"/>
                  </a:lnTo>
                  <a:lnTo>
                    <a:pt x="0" y="127000"/>
                  </a:lnTo>
                  <a:lnTo>
                    <a:pt x="127030" y="63560"/>
                  </a:lnTo>
                  <a:lnTo>
                    <a:pt x="60" y="0"/>
                  </a:lnTo>
                  <a:close/>
                </a:path>
              </a:pathLst>
            </a:custGeom>
            <a:solidFill>
              <a:srgbClr val="000000"/>
            </a:solidFill>
          </p:spPr>
          <p:txBody>
            <a:bodyPr wrap="square" lIns="0" tIns="0" rIns="0" bIns="0" rtlCol="0"/>
            <a:lstStyle/>
            <a:p>
              <a:endParaRPr/>
            </a:p>
          </p:txBody>
        </p:sp>
      </p:grpSp>
      <p:grpSp>
        <p:nvGrpSpPr>
          <p:cNvPr id="15" name="object 15"/>
          <p:cNvGrpSpPr/>
          <p:nvPr/>
        </p:nvGrpSpPr>
        <p:grpSpPr>
          <a:xfrm>
            <a:off x="8458198" y="2955925"/>
            <a:ext cx="171450" cy="1176655"/>
            <a:chOff x="8458198" y="2955925"/>
            <a:chExt cx="171450" cy="1176655"/>
          </a:xfrm>
        </p:grpSpPr>
        <p:sp>
          <p:nvSpPr>
            <p:cNvPr id="16" name="object 16"/>
            <p:cNvSpPr/>
            <p:nvPr/>
          </p:nvSpPr>
          <p:spPr>
            <a:xfrm>
              <a:off x="8610596" y="297179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17" name="object 17"/>
            <p:cNvSpPr/>
            <p:nvPr/>
          </p:nvSpPr>
          <p:spPr>
            <a:xfrm>
              <a:off x="8459787" y="4113212"/>
              <a:ext cx="152400" cy="0"/>
            </a:xfrm>
            <a:custGeom>
              <a:avLst/>
              <a:gdLst/>
              <a:ahLst/>
              <a:cxnLst/>
              <a:rect l="l" t="t" r="r" b="b"/>
              <a:pathLst>
                <a:path w="152400">
                  <a:moveTo>
                    <a:pt x="152399" y="0"/>
                  </a:moveTo>
                  <a:lnTo>
                    <a:pt x="0" y="0"/>
                  </a:lnTo>
                </a:path>
              </a:pathLst>
            </a:custGeom>
            <a:ln w="38099">
              <a:solidFill>
                <a:srgbClr val="000000"/>
              </a:solidFill>
            </a:ln>
          </p:spPr>
          <p:txBody>
            <a:bodyPr wrap="square" lIns="0" tIns="0" rIns="0" bIns="0" rtlCol="0"/>
            <a:lstStyle/>
            <a:p>
              <a:endParaRPr/>
            </a:p>
          </p:txBody>
        </p:sp>
        <p:sp>
          <p:nvSpPr>
            <p:cNvPr id="18" name="object 18"/>
            <p:cNvSpPr/>
            <p:nvPr/>
          </p:nvSpPr>
          <p:spPr>
            <a:xfrm>
              <a:off x="8458198" y="2974974"/>
              <a:ext cx="152400" cy="0"/>
            </a:xfrm>
            <a:custGeom>
              <a:avLst/>
              <a:gdLst/>
              <a:ahLst/>
              <a:cxnLst/>
              <a:rect l="l" t="t" r="r" b="b"/>
              <a:pathLst>
                <a:path w="152400">
                  <a:moveTo>
                    <a:pt x="152399" y="0"/>
                  </a:moveTo>
                  <a:lnTo>
                    <a:pt x="0" y="1"/>
                  </a:lnTo>
                </a:path>
              </a:pathLst>
            </a:custGeom>
            <a:ln w="38099">
              <a:solidFill>
                <a:srgbClr val="000000"/>
              </a:solidFill>
            </a:ln>
          </p:spPr>
          <p:txBody>
            <a:bodyPr wrap="square" lIns="0" tIns="0" rIns="0" bIns="0" rtlCol="0"/>
            <a:lstStyle/>
            <a:p>
              <a:endParaRPr/>
            </a:p>
          </p:txBody>
        </p:sp>
      </p:grpSp>
      <p:grpSp>
        <p:nvGrpSpPr>
          <p:cNvPr id="19" name="object 19"/>
          <p:cNvGrpSpPr/>
          <p:nvPr/>
        </p:nvGrpSpPr>
        <p:grpSpPr>
          <a:xfrm>
            <a:off x="1900237" y="4110037"/>
            <a:ext cx="238125" cy="695325"/>
            <a:chOff x="1900237" y="4110037"/>
            <a:chExt cx="238125" cy="695325"/>
          </a:xfrm>
        </p:grpSpPr>
        <p:sp>
          <p:nvSpPr>
            <p:cNvPr id="20" name="object 20"/>
            <p:cNvSpPr/>
            <p:nvPr/>
          </p:nvSpPr>
          <p:spPr>
            <a:xfrm>
              <a:off x="1905000" y="4114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1" name="object 21"/>
            <p:cNvSpPr/>
            <p:nvPr/>
          </p:nvSpPr>
          <p:spPr>
            <a:xfrm>
              <a:off x="1904999" y="4114799"/>
              <a:ext cx="228600" cy="685800"/>
            </a:xfrm>
            <a:custGeom>
              <a:avLst/>
              <a:gdLst/>
              <a:ahLst/>
              <a:cxnLst/>
              <a:rect l="l" t="t" r="r" b="b"/>
              <a:pathLst>
                <a:path w="228600" h="685800">
                  <a:moveTo>
                    <a:pt x="0" y="685798"/>
                  </a:moveTo>
                  <a:lnTo>
                    <a:pt x="114299"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22" name="object 22"/>
          <p:cNvGrpSpPr/>
          <p:nvPr/>
        </p:nvGrpSpPr>
        <p:grpSpPr>
          <a:xfrm>
            <a:off x="4719636" y="4110037"/>
            <a:ext cx="238125" cy="695325"/>
            <a:chOff x="4719636" y="4110037"/>
            <a:chExt cx="238125" cy="695325"/>
          </a:xfrm>
        </p:grpSpPr>
        <p:sp>
          <p:nvSpPr>
            <p:cNvPr id="23" name="object 23"/>
            <p:cNvSpPr/>
            <p:nvPr/>
          </p:nvSpPr>
          <p:spPr>
            <a:xfrm>
              <a:off x="4724398" y="4114799"/>
              <a:ext cx="228600" cy="685800"/>
            </a:xfrm>
            <a:custGeom>
              <a:avLst/>
              <a:gdLst/>
              <a:ahLst/>
              <a:cxnLst/>
              <a:rect l="l" t="t" r="r" b="b"/>
              <a:pathLst>
                <a:path w="228600" h="685800">
                  <a:moveTo>
                    <a:pt x="114300" y="0"/>
                  </a:moveTo>
                  <a:lnTo>
                    <a:pt x="0" y="685798"/>
                  </a:lnTo>
                  <a:lnTo>
                    <a:pt x="228600" y="685798"/>
                  </a:lnTo>
                  <a:lnTo>
                    <a:pt x="114300" y="0"/>
                  </a:lnTo>
                  <a:close/>
                </a:path>
              </a:pathLst>
            </a:custGeom>
            <a:solidFill>
              <a:srgbClr val="FF2600"/>
            </a:solidFill>
          </p:spPr>
          <p:txBody>
            <a:bodyPr wrap="square" lIns="0" tIns="0" rIns="0" bIns="0" rtlCol="0"/>
            <a:lstStyle/>
            <a:p>
              <a:endParaRPr/>
            </a:p>
          </p:txBody>
        </p:sp>
        <p:sp>
          <p:nvSpPr>
            <p:cNvPr id="24" name="object 24"/>
            <p:cNvSpPr/>
            <p:nvPr/>
          </p:nvSpPr>
          <p:spPr>
            <a:xfrm>
              <a:off x="4724398" y="4114799"/>
              <a:ext cx="228600" cy="685800"/>
            </a:xfrm>
            <a:custGeom>
              <a:avLst/>
              <a:gdLst/>
              <a:ahLst/>
              <a:cxnLst/>
              <a:rect l="l" t="t" r="r" b="b"/>
              <a:pathLst>
                <a:path w="228600" h="685800">
                  <a:moveTo>
                    <a:pt x="0" y="685798"/>
                  </a:moveTo>
                  <a:lnTo>
                    <a:pt x="114300" y="0"/>
                  </a:lnTo>
                  <a:lnTo>
                    <a:pt x="228599" y="685798"/>
                  </a:lnTo>
                  <a:lnTo>
                    <a:pt x="0" y="685798"/>
                  </a:lnTo>
                  <a:close/>
                </a:path>
              </a:pathLst>
            </a:custGeom>
            <a:ln w="9524">
              <a:solidFill>
                <a:srgbClr val="000000"/>
              </a:solidFill>
            </a:ln>
          </p:spPr>
          <p:txBody>
            <a:bodyPr wrap="square" lIns="0" tIns="0" rIns="0" bIns="0" rtlCol="0"/>
            <a:lstStyle/>
            <a:p>
              <a:endParaRPr/>
            </a:p>
          </p:txBody>
        </p:sp>
      </p:grpSp>
      <p:grpSp>
        <p:nvGrpSpPr>
          <p:cNvPr id="25" name="object 25"/>
          <p:cNvGrpSpPr/>
          <p:nvPr/>
        </p:nvGrpSpPr>
        <p:grpSpPr>
          <a:xfrm>
            <a:off x="5424359" y="3428998"/>
            <a:ext cx="127000" cy="1603375"/>
            <a:chOff x="5424359" y="3428998"/>
            <a:chExt cx="127000" cy="1603375"/>
          </a:xfrm>
        </p:grpSpPr>
        <p:sp>
          <p:nvSpPr>
            <p:cNvPr id="26" name="object 26"/>
            <p:cNvSpPr/>
            <p:nvPr/>
          </p:nvSpPr>
          <p:spPr>
            <a:xfrm>
              <a:off x="5486397" y="3457397"/>
              <a:ext cx="1905" cy="1570355"/>
            </a:xfrm>
            <a:custGeom>
              <a:avLst/>
              <a:gdLst/>
              <a:ahLst/>
              <a:cxnLst/>
              <a:rect l="l" t="t" r="r" b="b"/>
              <a:pathLst>
                <a:path w="1904" h="1570354">
                  <a:moveTo>
                    <a:pt x="0" y="1570212"/>
                  </a:moveTo>
                  <a:lnTo>
                    <a:pt x="1558" y="0"/>
                  </a:lnTo>
                </a:path>
              </a:pathLst>
            </a:custGeom>
            <a:ln w="9524">
              <a:solidFill>
                <a:srgbClr val="000000"/>
              </a:solidFill>
            </a:ln>
          </p:spPr>
          <p:txBody>
            <a:bodyPr wrap="square" lIns="0" tIns="0" rIns="0" bIns="0" rtlCol="0"/>
            <a:lstStyle/>
            <a:p>
              <a:endParaRPr/>
            </a:p>
          </p:txBody>
        </p:sp>
        <p:sp>
          <p:nvSpPr>
            <p:cNvPr id="27" name="object 27"/>
            <p:cNvSpPr/>
            <p:nvPr/>
          </p:nvSpPr>
          <p:spPr>
            <a:xfrm>
              <a:off x="5424359" y="3428998"/>
              <a:ext cx="127000" cy="127635"/>
            </a:xfrm>
            <a:custGeom>
              <a:avLst/>
              <a:gdLst/>
              <a:ahLst/>
              <a:cxnLst/>
              <a:rect l="l" t="t" r="r" b="b"/>
              <a:pathLst>
                <a:path w="127000" h="127635">
                  <a:moveTo>
                    <a:pt x="63625" y="0"/>
                  </a:moveTo>
                  <a:lnTo>
                    <a:pt x="0" y="126937"/>
                  </a:lnTo>
                  <a:lnTo>
                    <a:pt x="63550" y="76200"/>
                  </a:lnTo>
                  <a:lnTo>
                    <a:pt x="127000" y="127063"/>
                  </a:lnTo>
                  <a:lnTo>
                    <a:pt x="63625" y="0"/>
                  </a:lnTo>
                  <a:close/>
                </a:path>
              </a:pathLst>
            </a:custGeom>
            <a:solidFill>
              <a:srgbClr val="000000"/>
            </a:solidFill>
          </p:spPr>
          <p:txBody>
            <a:bodyPr wrap="square" lIns="0" tIns="0" rIns="0" bIns="0" rtlCol="0"/>
            <a:lstStyle/>
            <a:p>
              <a:endParaRPr/>
            </a:p>
          </p:txBody>
        </p:sp>
      </p:grpSp>
      <p:grpSp>
        <p:nvGrpSpPr>
          <p:cNvPr id="28" name="object 28"/>
          <p:cNvGrpSpPr/>
          <p:nvPr/>
        </p:nvGrpSpPr>
        <p:grpSpPr>
          <a:xfrm>
            <a:off x="2052637" y="1519237"/>
            <a:ext cx="3420110" cy="1301750"/>
            <a:chOff x="2052637" y="1519237"/>
            <a:chExt cx="3420110" cy="1301750"/>
          </a:xfrm>
        </p:grpSpPr>
        <p:sp>
          <p:nvSpPr>
            <p:cNvPr id="29" name="object 29"/>
            <p:cNvSpPr/>
            <p:nvPr/>
          </p:nvSpPr>
          <p:spPr>
            <a:xfrm>
              <a:off x="2057399" y="1524000"/>
              <a:ext cx="3352800" cy="533400"/>
            </a:xfrm>
            <a:custGeom>
              <a:avLst/>
              <a:gdLst/>
              <a:ahLst/>
              <a:cxnLst/>
              <a:rect l="l" t="t" r="r" b="b"/>
              <a:pathLst>
                <a:path w="3352800" h="533400">
                  <a:moveTo>
                    <a:pt x="0" y="0"/>
                  </a:moveTo>
                  <a:lnTo>
                    <a:pt x="3352798" y="533398"/>
                  </a:lnTo>
                </a:path>
              </a:pathLst>
            </a:custGeom>
            <a:ln w="9524">
              <a:solidFill>
                <a:srgbClr val="000000"/>
              </a:solidFill>
            </a:ln>
          </p:spPr>
          <p:txBody>
            <a:bodyPr wrap="square" lIns="0" tIns="0" rIns="0" bIns="0" rtlCol="0"/>
            <a:lstStyle/>
            <a:p>
              <a:endParaRPr/>
            </a:p>
          </p:txBody>
        </p:sp>
        <p:sp>
          <p:nvSpPr>
            <p:cNvPr id="30" name="object 30"/>
            <p:cNvSpPr/>
            <p:nvPr/>
          </p:nvSpPr>
          <p:spPr>
            <a:xfrm>
              <a:off x="5408729" y="2058987"/>
              <a:ext cx="3175" cy="734060"/>
            </a:xfrm>
            <a:custGeom>
              <a:avLst/>
              <a:gdLst/>
              <a:ahLst/>
              <a:cxnLst/>
              <a:rect l="l" t="t" r="r" b="b"/>
              <a:pathLst>
                <a:path w="3175" h="734060">
                  <a:moveTo>
                    <a:pt x="3055" y="0"/>
                  </a:moveTo>
                  <a:lnTo>
                    <a:pt x="0" y="733602"/>
                  </a:lnTo>
                </a:path>
              </a:pathLst>
            </a:custGeom>
            <a:ln w="9524">
              <a:solidFill>
                <a:srgbClr val="000000"/>
              </a:solidFill>
            </a:ln>
          </p:spPr>
          <p:txBody>
            <a:bodyPr wrap="square" lIns="0" tIns="0" rIns="0" bIns="0" rtlCol="0"/>
            <a:lstStyle/>
            <a:p>
              <a:endParaRPr/>
            </a:p>
          </p:txBody>
        </p:sp>
        <p:sp>
          <p:nvSpPr>
            <p:cNvPr id="31" name="object 31"/>
            <p:cNvSpPr/>
            <p:nvPr/>
          </p:nvSpPr>
          <p:spPr>
            <a:xfrm>
              <a:off x="5345640" y="2693723"/>
              <a:ext cx="127000" cy="127635"/>
            </a:xfrm>
            <a:custGeom>
              <a:avLst/>
              <a:gdLst/>
              <a:ahLst/>
              <a:cxnLst/>
              <a:rect l="l" t="t" r="r" b="b"/>
              <a:pathLst>
                <a:path w="127000" h="127635">
                  <a:moveTo>
                    <a:pt x="0" y="0"/>
                  </a:moveTo>
                  <a:lnTo>
                    <a:pt x="62970" y="127264"/>
                  </a:lnTo>
                  <a:lnTo>
                    <a:pt x="126998" y="529"/>
                  </a:lnTo>
                  <a:lnTo>
                    <a:pt x="63287" y="51065"/>
                  </a:lnTo>
                  <a:lnTo>
                    <a:pt x="0" y="0"/>
                  </a:lnTo>
                  <a:close/>
                </a:path>
              </a:pathLst>
            </a:custGeom>
            <a:solidFill>
              <a:srgbClr val="000000"/>
            </a:solidFill>
          </p:spPr>
          <p:txBody>
            <a:bodyPr wrap="square" lIns="0" tIns="0" rIns="0" bIns="0" rtlCol="0"/>
            <a:lstStyle/>
            <a:p>
              <a:endParaRPr/>
            </a:p>
          </p:txBody>
        </p:sp>
      </p:gr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1999066" y="299720"/>
            <a:ext cx="6230534" cy="751488"/>
          </a:xfrm>
          <a:prstGeom prst="rect">
            <a:avLst/>
          </a:prstGeom>
        </p:spPr>
        <p:txBody>
          <a:bodyPr vert="horz" wrap="square" lIns="0" tIns="12700" rIns="0" bIns="0" rtlCol="0">
            <a:spAutoFit/>
          </a:bodyPr>
          <a:lstStyle/>
          <a:p>
            <a:pPr marL="12700">
              <a:lnSpc>
                <a:spcPct val="100000"/>
              </a:lnSpc>
              <a:spcBef>
                <a:spcPts val="100"/>
              </a:spcBef>
              <a:tabLst>
                <a:tab pos="2062480" algn="l"/>
                <a:tab pos="2839085" algn="l"/>
              </a:tabLst>
            </a:pPr>
            <a:r>
              <a:rPr b="0" dirty="0">
                <a:latin typeface="Arial"/>
                <a:cs typeface="Arial"/>
              </a:rPr>
              <a:t>Scoring</a:t>
            </a:r>
            <a:r>
              <a:rPr lang="en-US" b="0" dirty="0">
                <a:latin typeface="Arial"/>
                <a:cs typeface="Arial"/>
              </a:rPr>
              <a:t> </a:t>
            </a:r>
            <a:r>
              <a:rPr b="0" dirty="0">
                <a:latin typeface="Arial"/>
                <a:cs typeface="Arial"/>
              </a:rPr>
              <a:t>on</a:t>
            </a:r>
            <a:r>
              <a:rPr lang="en-US" b="0" dirty="0">
                <a:latin typeface="Arial"/>
                <a:cs typeface="Arial"/>
              </a:rPr>
              <a:t> </a:t>
            </a:r>
            <a:r>
              <a:rPr b="0" spc="-5" dirty="0">
                <a:latin typeface="Arial"/>
                <a:cs typeface="Arial"/>
              </a:rPr>
              <a:t>Defender</a:t>
            </a:r>
          </a:p>
        </p:txBody>
      </p:sp>
      <p:sp>
        <p:nvSpPr>
          <p:cNvPr id="3" name="object 3"/>
          <p:cNvSpPr/>
          <p:nvPr/>
        </p:nvSpPr>
        <p:spPr>
          <a:xfrm>
            <a:off x="609600" y="1295400"/>
            <a:ext cx="0" cy="5181600"/>
          </a:xfrm>
          <a:custGeom>
            <a:avLst/>
            <a:gdLst/>
            <a:ahLst/>
            <a:cxnLst/>
            <a:rect l="l" t="t" r="r" b="b"/>
            <a:pathLst>
              <a:path h="5181600">
                <a:moveTo>
                  <a:pt x="0" y="0"/>
                </a:moveTo>
                <a:lnTo>
                  <a:pt x="1" y="5181598"/>
                </a:lnTo>
              </a:path>
            </a:pathLst>
          </a:custGeom>
          <a:ln w="57149">
            <a:solidFill>
              <a:srgbClr val="000000"/>
            </a:solidFill>
          </a:ln>
        </p:spPr>
        <p:txBody>
          <a:bodyPr wrap="square" lIns="0" tIns="0" rIns="0" bIns="0" rtlCol="0"/>
          <a:lstStyle/>
          <a:p>
            <a:endParaRPr/>
          </a:p>
        </p:txBody>
      </p:sp>
      <p:grpSp>
        <p:nvGrpSpPr>
          <p:cNvPr id="4" name="object 4"/>
          <p:cNvGrpSpPr/>
          <p:nvPr/>
        </p:nvGrpSpPr>
        <p:grpSpPr>
          <a:xfrm>
            <a:off x="287338" y="3241675"/>
            <a:ext cx="171450" cy="1176655"/>
            <a:chOff x="287338" y="3241675"/>
            <a:chExt cx="171450" cy="1176655"/>
          </a:xfrm>
        </p:grpSpPr>
        <p:sp>
          <p:nvSpPr>
            <p:cNvPr id="5" name="object 5"/>
            <p:cNvSpPr/>
            <p:nvPr/>
          </p:nvSpPr>
          <p:spPr>
            <a:xfrm>
              <a:off x="306388" y="3257549"/>
              <a:ext cx="0" cy="1143000"/>
            </a:xfrm>
            <a:custGeom>
              <a:avLst/>
              <a:gdLst/>
              <a:ahLst/>
              <a:cxnLst/>
              <a:rect l="l" t="t" r="r" b="b"/>
              <a:pathLst>
                <a:path h="1143000">
                  <a:moveTo>
                    <a:pt x="0" y="0"/>
                  </a:moveTo>
                  <a:lnTo>
                    <a:pt x="0" y="1142999"/>
                  </a:lnTo>
                </a:path>
              </a:pathLst>
            </a:custGeom>
            <a:ln w="38099">
              <a:solidFill>
                <a:srgbClr val="000000"/>
              </a:solidFill>
            </a:ln>
          </p:spPr>
          <p:txBody>
            <a:bodyPr wrap="square" lIns="0" tIns="0" rIns="0" bIns="0" rtlCol="0"/>
            <a:lstStyle/>
            <a:p>
              <a:endParaRPr/>
            </a:p>
          </p:txBody>
        </p:sp>
        <p:sp>
          <p:nvSpPr>
            <p:cNvPr id="6" name="object 6"/>
            <p:cNvSpPr/>
            <p:nvPr/>
          </p:nvSpPr>
          <p:spPr>
            <a:xfrm>
              <a:off x="304799" y="4398962"/>
              <a:ext cx="152400" cy="0"/>
            </a:xfrm>
            <a:custGeom>
              <a:avLst/>
              <a:gdLst/>
              <a:ahLst/>
              <a:cxnLst/>
              <a:rect l="l" t="t" r="r" b="b"/>
              <a:pathLst>
                <a:path w="152400">
                  <a:moveTo>
                    <a:pt x="0" y="0"/>
                  </a:moveTo>
                  <a:lnTo>
                    <a:pt x="152398" y="0"/>
                  </a:lnTo>
                </a:path>
              </a:pathLst>
            </a:custGeom>
            <a:ln w="38099">
              <a:solidFill>
                <a:srgbClr val="000000"/>
              </a:solidFill>
            </a:ln>
          </p:spPr>
          <p:txBody>
            <a:bodyPr wrap="square" lIns="0" tIns="0" rIns="0" bIns="0" rtlCol="0"/>
            <a:lstStyle/>
            <a:p>
              <a:endParaRPr/>
            </a:p>
          </p:txBody>
        </p:sp>
        <p:sp>
          <p:nvSpPr>
            <p:cNvPr id="7" name="object 7"/>
            <p:cNvSpPr/>
            <p:nvPr/>
          </p:nvSpPr>
          <p:spPr>
            <a:xfrm>
              <a:off x="306388" y="3260724"/>
              <a:ext cx="152400" cy="0"/>
            </a:xfrm>
            <a:custGeom>
              <a:avLst/>
              <a:gdLst/>
              <a:ahLst/>
              <a:cxnLst/>
              <a:rect l="l" t="t" r="r" b="b"/>
              <a:pathLst>
                <a:path w="152400">
                  <a:moveTo>
                    <a:pt x="0" y="0"/>
                  </a:moveTo>
                  <a:lnTo>
                    <a:pt x="152398" y="1"/>
                  </a:lnTo>
                </a:path>
              </a:pathLst>
            </a:custGeom>
            <a:ln w="38099">
              <a:solidFill>
                <a:srgbClr val="000000"/>
              </a:solidFill>
            </a:ln>
          </p:spPr>
          <p:txBody>
            <a:bodyPr wrap="square" lIns="0" tIns="0" rIns="0" bIns="0" rtlCol="0"/>
            <a:lstStyle/>
            <a:p>
              <a:endParaRPr/>
            </a:p>
          </p:txBody>
        </p:sp>
      </p:grpSp>
      <p:grpSp>
        <p:nvGrpSpPr>
          <p:cNvPr id="8" name="object 8"/>
          <p:cNvGrpSpPr/>
          <p:nvPr/>
        </p:nvGrpSpPr>
        <p:grpSpPr>
          <a:xfrm>
            <a:off x="7843835" y="3271837"/>
            <a:ext cx="542925" cy="542925"/>
            <a:chOff x="7843835" y="3271837"/>
            <a:chExt cx="542925" cy="542925"/>
          </a:xfrm>
        </p:grpSpPr>
        <p:sp>
          <p:nvSpPr>
            <p:cNvPr id="9" name="object 9"/>
            <p:cNvSpPr/>
            <p:nvPr/>
          </p:nvSpPr>
          <p:spPr>
            <a:xfrm>
              <a:off x="7848598" y="3276599"/>
              <a:ext cx="533400" cy="533400"/>
            </a:xfrm>
            <a:custGeom>
              <a:avLst/>
              <a:gdLst/>
              <a:ahLst/>
              <a:cxnLst/>
              <a:rect l="l" t="t" r="r" b="b"/>
              <a:pathLst>
                <a:path w="533400" h="533400">
                  <a:moveTo>
                    <a:pt x="266700" y="0"/>
                  </a:moveTo>
                  <a:lnTo>
                    <a:pt x="218760" y="4296"/>
                  </a:lnTo>
                  <a:lnTo>
                    <a:pt x="173640" y="16685"/>
                  </a:lnTo>
                  <a:lnTo>
                    <a:pt x="132091" y="36412"/>
                  </a:lnTo>
                  <a:lnTo>
                    <a:pt x="94869"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9" y="470675"/>
                  </a:lnTo>
                  <a:lnTo>
                    <a:pt x="132091" y="496987"/>
                  </a:lnTo>
                  <a:lnTo>
                    <a:pt x="173640"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3DACFF"/>
            </a:solidFill>
          </p:spPr>
          <p:txBody>
            <a:bodyPr wrap="square" lIns="0" tIns="0" rIns="0" bIns="0" rtlCol="0"/>
            <a:lstStyle/>
            <a:p>
              <a:endParaRPr/>
            </a:p>
          </p:txBody>
        </p:sp>
        <p:sp>
          <p:nvSpPr>
            <p:cNvPr id="10" name="object 10"/>
            <p:cNvSpPr/>
            <p:nvPr/>
          </p:nvSpPr>
          <p:spPr>
            <a:xfrm>
              <a:off x="7848598" y="3276599"/>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grpSp>
      <p:pic>
        <p:nvPicPr>
          <p:cNvPr id="11" name="object 11"/>
          <p:cNvPicPr/>
          <p:nvPr/>
        </p:nvPicPr>
        <p:blipFill>
          <a:blip r:embed="rId2" cstate="print"/>
          <a:stretch>
            <a:fillRect/>
          </a:stretch>
        </p:blipFill>
        <p:spPr>
          <a:xfrm>
            <a:off x="7462835" y="3424237"/>
            <a:ext cx="238124" cy="238124"/>
          </a:xfrm>
          <a:prstGeom prst="rect">
            <a:avLst/>
          </a:prstGeom>
        </p:spPr>
      </p:pic>
      <p:grpSp>
        <p:nvGrpSpPr>
          <p:cNvPr id="12" name="object 12"/>
          <p:cNvGrpSpPr/>
          <p:nvPr/>
        </p:nvGrpSpPr>
        <p:grpSpPr>
          <a:xfrm>
            <a:off x="1587499" y="1739900"/>
            <a:ext cx="4292600" cy="4064000"/>
            <a:chOff x="1587499" y="1739900"/>
            <a:chExt cx="4292600" cy="4064000"/>
          </a:xfrm>
        </p:grpSpPr>
        <p:sp>
          <p:nvSpPr>
            <p:cNvPr id="13" name="object 13"/>
            <p:cNvSpPr/>
            <p:nvPr/>
          </p:nvSpPr>
          <p:spPr>
            <a:xfrm>
              <a:off x="2362199" y="44958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59"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59" y="16685"/>
                  </a:lnTo>
                  <a:lnTo>
                    <a:pt x="314639" y="4296"/>
                  </a:lnTo>
                  <a:lnTo>
                    <a:pt x="266700" y="0"/>
                  </a:lnTo>
                  <a:close/>
                </a:path>
              </a:pathLst>
            </a:custGeom>
            <a:solidFill>
              <a:srgbClr val="FF2600"/>
            </a:solidFill>
          </p:spPr>
          <p:txBody>
            <a:bodyPr wrap="square" lIns="0" tIns="0" rIns="0" bIns="0" rtlCol="0"/>
            <a:lstStyle/>
            <a:p>
              <a:endParaRPr/>
            </a:p>
          </p:txBody>
        </p:sp>
        <p:sp>
          <p:nvSpPr>
            <p:cNvPr id="14" name="object 14"/>
            <p:cNvSpPr/>
            <p:nvPr/>
          </p:nvSpPr>
          <p:spPr>
            <a:xfrm>
              <a:off x="2362199" y="44958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699"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699"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5" name="object 15"/>
            <p:cNvSpPr/>
            <p:nvPr/>
          </p:nvSpPr>
          <p:spPr>
            <a:xfrm>
              <a:off x="4495798" y="2514600"/>
              <a:ext cx="533400" cy="533400"/>
            </a:xfrm>
            <a:custGeom>
              <a:avLst/>
              <a:gdLst/>
              <a:ahLst/>
              <a:cxnLst/>
              <a:rect l="l" t="t" r="r" b="b"/>
              <a:pathLst>
                <a:path w="533400" h="533400">
                  <a:moveTo>
                    <a:pt x="266700" y="0"/>
                  </a:moveTo>
                  <a:lnTo>
                    <a:pt x="218760" y="4296"/>
                  </a:lnTo>
                  <a:lnTo>
                    <a:pt x="173639" y="16685"/>
                  </a:lnTo>
                  <a:lnTo>
                    <a:pt x="132091" y="36412"/>
                  </a:lnTo>
                  <a:lnTo>
                    <a:pt x="94868" y="62724"/>
                  </a:lnTo>
                  <a:lnTo>
                    <a:pt x="62724" y="94868"/>
                  </a:lnTo>
                  <a:lnTo>
                    <a:pt x="36412" y="132091"/>
                  </a:lnTo>
                  <a:lnTo>
                    <a:pt x="16685" y="173639"/>
                  </a:lnTo>
                  <a:lnTo>
                    <a:pt x="4296" y="218760"/>
                  </a:lnTo>
                  <a:lnTo>
                    <a:pt x="0" y="266700"/>
                  </a:lnTo>
                  <a:lnTo>
                    <a:pt x="4296" y="314639"/>
                  </a:lnTo>
                  <a:lnTo>
                    <a:pt x="16685" y="359760"/>
                  </a:lnTo>
                  <a:lnTo>
                    <a:pt x="36412" y="401308"/>
                  </a:lnTo>
                  <a:lnTo>
                    <a:pt x="62724" y="438531"/>
                  </a:lnTo>
                  <a:lnTo>
                    <a:pt x="94868" y="470675"/>
                  </a:lnTo>
                  <a:lnTo>
                    <a:pt x="132091" y="496987"/>
                  </a:lnTo>
                  <a:lnTo>
                    <a:pt x="173639" y="516714"/>
                  </a:lnTo>
                  <a:lnTo>
                    <a:pt x="218760" y="529103"/>
                  </a:lnTo>
                  <a:lnTo>
                    <a:pt x="266700" y="533400"/>
                  </a:lnTo>
                  <a:lnTo>
                    <a:pt x="314639" y="529103"/>
                  </a:lnTo>
                  <a:lnTo>
                    <a:pt x="359760" y="516714"/>
                  </a:lnTo>
                  <a:lnTo>
                    <a:pt x="401308" y="496987"/>
                  </a:lnTo>
                  <a:lnTo>
                    <a:pt x="438531" y="470675"/>
                  </a:lnTo>
                  <a:lnTo>
                    <a:pt x="470675" y="438531"/>
                  </a:lnTo>
                  <a:lnTo>
                    <a:pt x="496987" y="401308"/>
                  </a:lnTo>
                  <a:lnTo>
                    <a:pt x="516714" y="359760"/>
                  </a:lnTo>
                  <a:lnTo>
                    <a:pt x="529103" y="314639"/>
                  </a:lnTo>
                  <a:lnTo>
                    <a:pt x="533400" y="266700"/>
                  </a:lnTo>
                  <a:lnTo>
                    <a:pt x="529103" y="218760"/>
                  </a:lnTo>
                  <a:lnTo>
                    <a:pt x="516714" y="173639"/>
                  </a:lnTo>
                  <a:lnTo>
                    <a:pt x="496987" y="132091"/>
                  </a:lnTo>
                  <a:lnTo>
                    <a:pt x="470675" y="94868"/>
                  </a:lnTo>
                  <a:lnTo>
                    <a:pt x="438531" y="62724"/>
                  </a:lnTo>
                  <a:lnTo>
                    <a:pt x="401308" y="36412"/>
                  </a:lnTo>
                  <a:lnTo>
                    <a:pt x="359760" y="16685"/>
                  </a:lnTo>
                  <a:lnTo>
                    <a:pt x="314639" y="4296"/>
                  </a:lnTo>
                  <a:lnTo>
                    <a:pt x="266700" y="0"/>
                  </a:lnTo>
                  <a:close/>
                </a:path>
              </a:pathLst>
            </a:custGeom>
            <a:solidFill>
              <a:srgbClr val="FF2600"/>
            </a:solidFill>
          </p:spPr>
          <p:txBody>
            <a:bodyPr wrap="square" lIns="0" tIns="0" rIns="0" bIns="0" rtlCol="0"/>
            <a:lstStyle/>
            <a:p>
              <a:endParaRPr/>
            </a:p>
          </p:txBody>
        </p:sp>
        <p:sp>
          <p:nvSpPr>
            <p:cNvPr id="16" name="object 16"/>
            <p:cNvSpPr/>
            <p:nvPr/>
          </p:nvSpPr>
          <p:spPr>
            <a:xfrm>
              <a:off x="4495798" y="2514600"/>
              <a:ext cx="533400" cy="533400"/>
            </a:xfrm>
            <a:custGeom>
              <a:avLst/>
              <a:gdLst/>
              <a:ahLst/>
              <a:cxnLst/>
              <a:rect l="l" t="t" r="r" b="b"/>
              <a:pathLst>
                <a:path w="533400" h="533400">
                  <a:moveTo>
                    <a:pt x="0" y="266699"/>
                  </a:moveTo>
                  <a:lnTo>
                    <a:pt x="4296" y="218760"/>
                  </a:lnTo>
                  <a:lnTo>
                    <a:pt x="16685" y="173639"/>
                  </a:lnTo>
                  <a:lnTo>
                    <a:pt x="36412" y="132091"/>
                  </a:lnTo>
                  <a:lnTo>
                    <a:pt x="62724" y="94868"/>
                  </a:lnTo>
                  <a:lnTo>
                    <a:pt x="94868" y="62724"/>
                  </a:lnTo>
                  <a:lnTo>
                    <a:pt x="132091" y="36412"/>
                  </a:lnTo>
                  <a:lnTo>
                    <a:pt x="173639" y="16685"/>
                  </a:lnTo>
                  <a:lnTo>
                    <a:pt x="218760" y="4296"/>
                  </a:lnTo>
                  <a:lnTo>
                    <a:pt x="266700" y="0"/>
                  </a:lnTo>
                  <a:lnTo>
                    <a:pt x="314639" y="4296"/>
                  </a:lnTo>
                  <a:lnTo>
                    <a:pt x="359760" y="16685"/>
                  </a:lnTo>
                  <a:lnTo>
                    <a:pt x="401308" y="36412"/>
                  </a:lnTo>
                  <a:lnTo>
                    <a:pt x="438531" y="62724"/>
                  </a:lnTo>
                  <a:lnTo>
                    <a:pt x="470675" y="94868"/>
                  </a:lnTo>
                  <a:lnTo>
                    <a:pt x="496987" y="132091"/>
                  </a:lnTo>
                  <a:lnTo>
                    <a:pt x="516714" y="173639"/>
                  </a:lnTo>
                  <a:lnTo>
                    <a:pt x="529103" y="218760"/>
                  </a:lnTo>
                  <a:lnTo>
                    <a:pt x="533399" y="266699"/>
                  </a:lnTo>
                  <a:lnTo>
                    <a:pt x="529103" y="314639"/>
                  </a:lnTo>
                  <a:lnTo>
                    <a:pt x="516714" y="359760"/>
                  </a:lnTo>
                  <a:lnTo>
                    <a:pt x="496987" y="401308"/>
                  </a:lnTo>
                  <a:lnTo>
                    <a:pt x="470675" y="438531"/>
                  </a:lnTo>
                  <a:lnTo>
                    <a:pt x="438531" y="470675"/>
                  </a:lnTo>
                  <a:lnTo>
                    <a:pt x="401308" y="496987"/>
                  </a:lnTo>
                  <a:lnTo>
                    <a:pt x="359760" y="516714"/>
                  </a:lnTo>
                  <a:lnTo>
                    <a:pt x="314639" y="529103"/>
                  </a:lnTo>
                  <a:lnTo>
                    <a:pt x="266700" y="533399"/>
                  </a:lnTo>
                  <a:lnTo>
                    <a:pt x="218760" y="529103"/>
                  </a:lnTo>
                  <a:lnTo>
                    <a:pt x="173639" y="516714"/>
                  </a:lnTo>
                  <a:lnTo>
                    <a:pt x="132091" y="496987"/>
                  </a:lnTo>
                  <a:lnTo>
                    <a:pt x="94868" y="470675"/>
                  </a:lnTo>
                  <a:lnTo>
                    <a:pt x="62724" y="438531"/>
                  </a:lnTo>
                  <a:lnTo>
                    <a:pt x="36412" y="401308"/>
                  </a:lnTo>
                  <a:lnTo>
                    <a:pt x="16685" y="359760"/>
                  </a:lnTo>
                  <a:lnTo>
                    <a:pt x="4296" y="314639"/>
                  </a:lnTo>
                  <a:lnTo>
                    <a:pt x="0" y="266699"/>
                  </a:lnTo>
                  <a:close/>
                </a:path>
              </a:pathLst>
            </a:custGeom>
            <a:ln w="9524">
              <a:solidFill>
                <a:srgbClr val="000000"/>
              </a:solidFill>
            </a:ln>
          </p:spPr>
          <p:txBody>
            <a:bodyPr wrap="square" lIns="0" tIns="0" rIns="0" bIns="0" rtlCol="0"/>
            <a:lstStyle/>
            <a:p>
              <a:endParaRPr/>
            </a:p>
          </p:txBody>
        </p:sp>
        <p:sp>
          <p:nvSpPr>
            <p:cNvPr id="17" name="object 17"/>
            <p:cNvSpPr/>
            <p:nvPr/>
          </p:nvSpPr>
          <p:spPr>
            <a:xfrm>
              <a:off x="3657599" y="1752600"/>
              <a:ext cx="2209800" cy="2057400"/>
            </a:xfrm>
            <a:custGeom>
              <a:avLst/>
              <a:gdLst/>
              <a:ahLst/>
              <a:cxnLst/>
              <a:rect l="l" t="t" r="r" b="b"/>
              <a:pathLst>
                <a:path w="2209800" h="2057400">
                  <a:moveTo>
                    <a:pt x="0" y="1028699"/>
                  </a:moveTo>
                  <a:lnTo>
                    <a:pt x="1076" y="982877"/>
                  </a:lnTo>
                  <a:lnTo>
                    <a:pt x="4276" y="937568"/>
                  </a:lnTo>
                  <a:lnTo>
                    <a:pt x="9554" y="892814"/>
                  </a:lnTo>
                  <a:lnTo>
                    <a:pt x="16865" y="848657"/>
                  </a:lnTo>
                  <a:lnTo>
                    <a:pt x="26165" y="805138"/>
                  </a:lnTo>
                  <a:lnTo>
                    <a:pt x="37408" y="762301"/>
                  </a:lnTo>
                  <a:lnTo>
                    <a:pt x="50550" y="720185"/>
                  </a:lnTo>
                  <a:lnTo>
                    <a:pt x="65545" y="678834"/>
                  </a:lnTo>
                  <a:lnTo>
                    <a:pt x="82350" y="638288"/>
                  </a:lnTo>
                  <a:lnTo>
                    <a:pt x="100918" y="598591"/>
                  </a:lnTo>
                  <a:lnTo>
                    <a:pt x="121205" y="559783"/>
                  </a:lnTo>
                  <a:lnTo>
                    <a:pt x="143166" y="521906"/>
                  </a:lnTo>
                  <a:lnTo>
                    <a:pt x="166756" y="485003"/>
                  </a:lnTo>
                  <a:lnTo>
                    <a:pt x="191931" y="449114"/>
                  </a:lnTo>
                  <a:lnTo>
                    <a:pt x="218645" y="414283"/>
                  </a:lnTo>
                  <a:lnTo>
                    <a:pt x="246853" y="380550"/>
                  </a:lnTo>
                  <a:lnTo>
                    <a:pt x="276511" y="347957"/>
                  </a:lnTo>
                  <a:lnTo>
                    <a:pt x="307573" y="316547"/>
                  </a:lnTo>
                  <a:lnTo>
                    <a:pt x="339995" y="286361"/>
                  </a:lnTo>
                  <a:lnTo>
                    <a:pt x="373732" y="257441"/>
                  </a:lnTo>
                  <a:lnTo>
                    <a:pt x="408739" y="229829"/>
                  </a:lnTo>
                  <a:lnTo>
                    <a:pt x="444971" y="203566"/>
                  </a:lnTo>
                  <a:lnTo>
                    <a:pt x="482382" y="178694"/>
                  </a:lnTo>
                  <a:lnTo>
                    <a:pt x="520929" y="155256"/>
                  </a:lnTo>
                  <a:lnTo>
                    <a:pt x="560566" y="133292"/>
                  </a:lnTo>
                  <a:lnTo>
                    <a:pt x="601248" y="112846"/>
                  </a:lnTo>
                  <a:lnTo>
                    <a:pt x="642931" y="93958"/>
                  </a:lnTo>
                  <a:lnTo>
                    <a:pt x="685569" y="76670"/>
                  </a:lnTo>
                  <a:lnTo>
                    <a:pt x="729118" y="61025"/>
                  </a:lnTo>
                  <a:lnTo>
                    <a:pt x="773532" y="47064"/>
                  </a:lnTo>
                  <a:lnTo>
                    <a:pt x="818767" y="34828"/>
                  </a:lnTo>
                  <a:lnTo>
                    <a:pt x="864779" y="24360"/>
                  </a:lnTo>
                  <a:lnTo>
                    <a:pt x="911520" y="15702"/>
                  </a:lnTo>
                  <a:lnTo>
                    <a:pt x="958948" y="8895"/>
                  </a:lnTo>
                  <a:lnTo>
                    <a:pt x="1007017" y="3981"/>
                  </a:lnTo>
                  <a:lnTo>
                    <a:pt x="1055683" y="1002"/>
                  </a:lnTo>
                  <a:lnTo>
                    <a:pt x="1104899" y="0"/>
                  </a:lnTo>
                  <a:lnTo>
                    <a:pt x="1154116" y="1002"/>
                  </a:lnTo>
                  <a:lnTo>
                    <a:pt x="1202781" y="3981"/>
                  </a:lnTo>
                  <a:lnTo>
                    <a:pt x="1250850" y="8895"/>
                  </a:lnTo>
                  <a:lnTo>
                    <a:pt x="1298278" y="15702"/>
                  </a:lnTo>
                  <a:lnTo>
                    <a:pt x="1345020" y="24360"/>
                  </a:lnTo>
                  <a:lnTo>
                    <a:pt x="1391031" y="34828"/>
                  </a:lnTo>
                  <a:lnTo>
                    <a:pt x="1436266" y="47064"/>
                  </a:lnTo>
                  <a:lnTo>
                    <a:pt x="1480681" y="61025"/>
                  </a:lnTo>
                  <a:lnTo>
                    <a:pt x="1524229" y="76670"/>
                  </a:lnTo>
                  <a:lnTo>
                    <a:pt x="1566867" y="93958"/>
                  </a:lnTo>
                  <a:lnTo>
                    <a:pt x="1608550" y="112846"/>
                  </a:lnTo>
                  <a:lnTo>
                    <a:pt x="1649232" y="133292"/>
                  </a:lnTo>
                  <a:lnTo>
                    <a:pt x="1688869" y="155256"/>
                  </a:lnTo>
                  <a:lnTo>
                    <a:pt x="1727416" y="178694"/>
                  </a:lnTo>
                  <a:lnTo>
                    <a:pt x="1764828" y="203566"/>
                  </a:lnTo>
                  <a:lnTo>
                    <a:pt x="1801060" y="229829"/>
                  </a:lnTo>
                  <a:lnTo>
                    <a:pt x="1836066" y="257441"/>
                  </a:lnTo>
                  <a:lnTo>
                    <a:pt x="1869803" y="286361"/>
                  </a:lnTo>
                  <a:lnTo>
                    <a:pt x="1902225" y="316547"/>
                  </a:lnTo>
                  <a:lnTo>
                    <a:pt x="1933287" y="347957"/>
                  </a:lnTo>
                  <a:lnTo>
                    <a:pt x="1962945" y="380550"/>
                  </a:lnTo>
                  <a:lnTo>
                    <a:pt x="1991154" y="414283"/>
                  </a:lnTo>
                  <a:lnTo>
                    <a:pt x="2017867" y="449114"/>
                  </a:lnTo>
                  <a:lnTo>
                    <a:pt x="2043042" y="485003"/>
                  </a:lnTo>
                  <a:lnTo>
                    <a:pt x="2066632" y="521906"/>
                  </a:lnTo>
                  <a:lnTo>
                    <a:pt x="2088594" y="559783"/>
                  </a:lnTo>
                  <a:lnTo>
                    <a:pt x="2108881" y="598591"/>
                  </a:lnTo>
                  <a:lnTo>
                    <a:pt x="2127449" y="638288"/>
                  </a:lnTo>
                  <a:lnTo>
                    <a:pt x="2144253" y="678834"/>
                  </a:lnTo>
                  <a:lnTo>
                    <a:pt x="2159249" y="720185"/>
                  </a:lnTo>
                  <a:lnTo>
                    <a:pt x="2172391" y="762301"/>
                  </a:lnTo>
                  <a:lnTo>
                    <a:pt x="2183634" y="805138"/>
                  </a:lnTo>
                  <a:lnTo>
                    <a:pt x="2192933" y="848657"/>
                  </a:lnTo>
                  <a:lnTo>
                    <a:pt x="2200245" y="892814"/>
                  </a:lnTo>
                  <a:lnTo>
                    <a:pt x="2205523" y="937568"/>
                  </a:lnTo>
                  <a:lnTo>
                    <a:pt x="2208722" y="982877"/>
                  </a:lnTo>
                  <a:lnTo>
                    <a:pt x="2209799" y="1028699"/>
                  </a:lnTo>
                  <a:lnTo>
                    <a:pt x="2208722" y="1074521"/>
                  </a:lnTo>
                  <a:lnTo>
                    <a:pt x="2205523" y="1119830"/>
                  </a:lnTo>
                  <a:lnTo>
                    <a:pt x="2200245" y="1164584"/>
                  </a:lnTo>
                  <a:lnTo>
                    <a:pt x="2192933" y="1208741"/>
                  </a:lnTo>
                  <a:lnTo>
                    <a:pt x="2183634" y="1252260"/>
                  </a:lnTo>
                  <a:lnTo>
                    <a:pt x="2172391" y="1295098"/>
                  </a:lnTo>
                  <a:lnTo>
                    <a:pt x="2159249" y="1337213"/>
                  </a:lnTo>
                  <a:lnTo>
                    <a:pt x="2144253" y="1378564"/>
                  </a:lnTo>
                  <a:lnTo>
                    <a:pt x="2127449" y="1419110"/>
                  </a:lnTo>
                  <a:lnTo>
                    <a:pt x="2108881" y="1458807"/>
                  </a:lnTo>
                  <a:lnTo>
                    <a:pt x="2088594" y="1497615"/>
                  </a:lnTo>
                  <a:lnTo>
                    <a:pt x="2066632" y="1535492"/>
                  </a:lnTo>
                  <a:lnTo>
                    <a:pt x="2043042" y="1572396"/>
                  </a:lnTo>
                  <a:lnTo>
                    <a:pt x="2017867" y="1608284"/>
                  </a:lnTo>
                  <a:lnTo>
                    <a:pt x="1991154" y="1643115"/>
                  </a:lnTo>
                  <a:lnTo>
                    <a:pt x="1962945" y="1676848"/>
                  </a:lnTo>
                  <a:lnTo>
                    <a:pt x="1933287" y="1709441"/>
                  </a:lnTo>
                  <a:lnTo>
                    <a:pt x="1902225" y="1740851"/>
                  </a:lnTo>
                  <a:lnTo>
                    <a:pt x="1869803" y="1771037"/>
                  </a:lnTo>
                  <a:lnTo>
                    <a:pt x="1836066" y="1799957"/>
                  </a:lnTo>
                  <a:lnTo>
                    <a:pt x="1801060" y="1827570"/>
                  </a:lnTo>
                  <a:lnTo>
                    <a:pt x="1764828" y="1853832"/>
                  </a:lnTo>
                  <a:lnTo>
                    <a:pt x="1727416" y="1878704"/>
                  </a:lnTo>
                  <a:lnTo>
                    <a:pt x="1688869" y="1902142"/>
                  </a:lnTo>
                  <a:lnTo>
                    <a:pt x="1649232" y="1924106"/>
                  </a:lnTo>
                  <a:lnTo>
                    <a:pt x="1608550" y="1944552"/>
                  </a:lnTo>
                  <a:lnTo>
                    <a:pt x="1566867" y="1963440"/>
                  </a:lnTo>
                  <a:lnTo>
                    <a:pt x="1524229" y="1980728"/>
                  </a:lnTo>
                  <a:lnTo>
                    <a:pt x="1480681" y="1996373"/>
                  </a:lnTo>
                  <a:lnTo>
                    <a:pt x="1436266" y="2010335"/>
                  </a:lnTo>
                  <a:lnTo>
                    <a:pt x="1391031" y="2022570"/>
                  </a:lnTo>
                  <a:lnTo>
                    <a:pt x="1345020" y="2033038"/>
                  </a:lnTo>
                  <a:lnTo>
                    <a:pt x="1298278" y="2041696"/>
                  </a:lnTo>
                  <a:lnTo>
                    <a:pt x="1250850" y="2048504"/>
                  </a:lnTo>
                  <a:lnTo>
                    <a:pt x="1202781" y="2053418"/>
                  </a:lnTo>
                  <a:lnTo>
                    <a:pt x="1154116" y="2056397"/>
                  </a:lnTo>
                  <a:lnTo>
                    <a:pt x="1104899" y="2057399"/>
                  </a:lnTo>
                  <a:lnTo>
                    <a:pt x="1055683" y="2056397"/>
                  </a:lnTo>
                  <a:lnTo>
                    <a:pt x="1007017" y="2053418"/>
                  </a:lnTo>
                  <a:lnTo>
                    <a:pt x="958948" y="2048504"/>
                  </a:lnTo>
                  <a:lnTo>
                    <a:pt x="911520" y="2041696"/>
                  </a:lnTo>
                  <a:lnTo>
                    <a:pt x="864779" y="2033038"/>
                  </a:lnTo>
                  <a:lnTo>
                    <a:pt x="818767" y="2022570"/>
                  </a:lnTo>
                  <a:lnTo>
                    <a:pt x="773532" y="2010335"/>
                  </a:lnTo>
                  <a:lnTo>
                    <a:pt x="729118" y="1996373"/>
                  </a:lnTo>
                  <a:lnTo>
                    <a:pt x="685569" y="1980728"/>
                  </a:lnTo>
                  <a:lnTo>
                    <a:pt x="642931" y="1963440"/>
                  </a:lnTo>
                  <a:lnTo>
                    <a:pt x="601248" y="1944552"/>
                  </a:lnTo>
                  <a:lnTo>
                    <a:pt x="560566" y="1924106"/>
                  </a:lnTo>
                  <a:lnTo>
                    <a:pt x="520929" y="1902142"/>
                  </a:lnTo>
                  <a:lnTo>
                    <a:pt x="482382" y="1878704"/>
                  </a:lnTo>
                  <a:lnTo>
                    <a:pt x="444971" y="1853832"/>
                  </a:lnTo>
                  <a:lnTo>
                    <a:pt x="408739" y="1827570"/>
                  </a:lnTo>
                  <a:lnTo>
                    <a:pt x="373732" y="1799957"/>
                  </a:lnTo>
                  <a:lnTo>
                    <a:pt x="339995" y="1771037"/>
                  </a:lnTo>
                  <a:lnTo>
                    <a:pt x="307573" y="1740851"/>
                  </a:lnTo>
                  <a:lnTo>
                    <a:pt x="276511" y="1709441"/>
                  </a:lnTo>
                  <a:lnTo>
                    <a:pt x="246853" y="1676848"/>
                  </a:lnTo>
                  <a:lnTo>
                    <a:pt x="218645" y="1643115"/>
                  </a:lnTo>
                  <a:lnTo>
                    <a:pt x="191931" y="1608284"/>
                  </a:lnTo>
                  <a:lnTo>
                    <a:pt x="166756" y="1572396"/>
                  </a:lnTo>
                  <a:lnTo>
                    <a:pt x="143166" y="1535492"/>
                  </a:lnTo>
                  <a:lnTo>
                    <a:pt x="121205" y="1497615"/>
                  </a:lnTo>
                  <a:lnTo>
                    <a:pt x="100918" y="1458807"/>
                  </a:lnTo>
                  <a:lnTo>
                    <a:pt x="82350" y="1419110"/>
                  </a:lnTo>
                  <a:lnTo>
                    <a:pt x="65545" y="1378564"/>
                  </a:lnTo>
                  <a:lnTo>
                    <a:pt x="50550" y="1337213"/>
                  </a:lnTo>
                  <a:lnTo>
                    <a:pt x="37408" y="1295098"/>
                  </a:lnTo>
                  <a:lnTo>
                    <a:pt x="26165" y="1252260"/>
                  </a:lnTo>
                  <a:lnTo>
                    <a:pt x="16865" y="1208741"/>
                  </a:lnTo>
                  <a:lnTo>
                    <a:pt x="9554" y="1164584"/>
                  </a:lnTo>
                  <a:lnTo>
                    <a:pt x="4276" y="1119830"/>
                  </a:lnTo>
                  <a:lnTo>
                    <a:pt x="1076" y="1074521"/>
                  </a:lnTo>
                  <a:lnTo>
                    <a:pt x="0" y="1028699"/>
                  </a:lnTo>
                  <a:close/>
                </a:path>
              </a:pathLst>
            </a:custGeom>
            <a:ln w="25399">
              <a:solidFill>
                <a:srgbClr val="FF2600"/>
              </a:solidFill>
            </a:ln>
          </p:spPr>
          <p:txBody>
            <a:bodyPr wrap="square" lIns="0" tIns="0" rIns="0" bIns="0" rtlCol="0"/>
            <a:lstStyle/>
            <a:p>
              <a:endParaRPr/>
            </a:p>
          </p:txBody>
        </p:sp>
        <p:sp>
          <p:nvSpPr>
            <p:cNvPr id="18" name="object 18"/>
            <p:cNvSpPr/>
            <p:nvPr/>
          </p:nvSpPr>
          <p:spPr>
            <a:xfrm>
              <a:off x="1600199" y="3733800"/>
              <a:ext cx="2209800" cy="2057400"/>
            </a:xfrm>
            <a:custGeom>
              <a:avLst/>
              <a:gdLst/>
              <a:ahLst/>
              <a:cxnLst/>
              <a:rect l="l" t="t" r="r" b="b"/>
              <a:pathLst>
                <a:path w="2209800" h="2057400">
                  <a:moveTo>
                    <a:pt x="0" y="1028699"/>
                  </a:moveTo>
                  <a:lnTo>
                    <a:pt x="1076" y="982877"/>
                  </a:lnTo>
                  <a:lnTo>
                    <a:pt x="4276" y="937568"/>
                  </a:lnTo>
                  <a:lnTo>
                    <a:pt x="9554" y="892814"/>
                  </a:lnTo>
                  <a:lnTo>
                    <a:pt x="16865" y="848657"/>
                  </a:lnTo>
                  <a:lnTo>
                    <a:pt x="26165" y="805138"/>
                  </a:lnTo>
                  <a:lnTo>
                    <a:pt x="37408" y="762301"/>
                  </a:lnTo>
                  <a:lnTo>
                    <a:pt x="50550" y="720185"/>
                  </a:lnTo>
                  <a:lnTo>
                    <a:pt x="65545" y="678834"/>
                  </a:lnTo>
                  <a:lnTo>
                    <a:pt x="82350" y="638288"/>
                  </a:lnTo>
                  <a:lnTo>
                    <a:pt x="100918" y="598591"/>
                  </a:lnTo>
                  <a:lnTo>
                    <a:pt x="121205" y="559783"/>
                  </a:lnTo>
                  <a:lnTo>
                    <a:pt x="143166" y="521906"/>
                  </a:lnTo>
                  <a:lnTo>
                    <a:pt x="166756" y="485003"/>
                  </a:lnTo>
                  <a:lnTo>
                    <a:pt x="191931" y="449114"/>
                  </a:lnTo>
                  <a:lnTo>
                    <a:pt x="218645" y="414283"/>
                  </a:lnTo>
                  <a:lnTo>
                    <a:pt x="246853" y="380550"/>
                  </a:lnTo>
                  <a:lnTo>
                    <a:pt x="276511" y="347957"/>
                  </a:lnTo>
                  <a:lnTo>
                    <a:pt x="307573" y="316547"/>
                  </a:lnTo>
                  <a:lnTo>
                    <a:pt x="339995" y="286361"/>
                  </a:lnTo>
                  <a:lnTo>
                    <a:pt x="373732" y="257441"/>
                  </a:lnTo>
                  <a:lnTo>
                    <a:pt x="408739" y="229829"/>
                  </a:lnTo>
                  <a:lnTo>
                    <a:pt x="444970" y="203566"/>
                  </a:lnTo>
                  <a:lnTo>
                    <a:pt x="482382" y="178694"/>
                  </a:lnTo>
                  <a:lnTo>
                    <a:pt x="520929" y="155256"/>
                  </a:lnTo>
                  <a:lnTo>
                    <a:pt x="560566" y="133292"/>
                  </a:lnTo>
                  <a:lnTo>
                    <a:pt x="601248" y="112846"/>
                  </a:lnTo>
                  <a:lnTo>
                    <a:pt x="642931" y="93958"/>
                  </a:lnTo>
                  <a:lnTo>
                    <a:pt x="685569" y="76670"/>
                  </a:lnTo>
                  <a:lnTo>
                    <a:pt x="729118" y="61025"/>
                  </a:lnTo>
                  <a:lnTo>
                    <a:pt x="773532" y="47064"/>
                  </a:lnTo>
                  <a:lnTo>
                    <a:pt x="818767" y="34828"/>
                  </a:lnTo>
                  <a:lnTo>
                    <a:pt x="864778" y="24360"/>
                  </a:lnTo>
                  <a:lnTo>
                    <a:pt x="911520" y="15702"/>
                  </a:lnTo>
                  <a:lnTo>
                    <a:pt x="958948" y="8895"/>
                  </a:lnTo>
                  <a:lnTo>
                    <a:pt x="1007017" y="3981"/>
                  </a:lnTo>
                  <a:lnTo>
                    <a:pt x="1055683" y="1002"/>
                  </a:lnTo>
                  <a:lnTo>
                    <a:pt x="1104899" y="0"/>
                  </a:lnTo>
                  <a:lnTo>
                    <a:pt x="1154116" y="1002"/>
                  </a:lnTo>
                  <a:lnTo>
                    <a:pt x="1202781" y="3981"/>
                  </a:lnTo>
                  <a:lnTo>
                    <a:pt x="1250850" y="8895"/>
                  </a:lnTo>
                  <a:lnTo>
                    <a:pt x="1298278" y="15702"/>
                  </a:lnTo>
                  <a:lnTo>
                    <a:pt x="1345020" y="24360"/>
                  </a:lnTo>
                  <a:lnTo>
                    <a:pt x="1391031" y="34828"/>
                  </a:lnTo>
                  <a:lnTo>
                    <a:pt x="1436266" y="47064"/>
                  </a:lnTo>
                  <a:lnTo>
                    <a:pt x="1480681" y="61025"/>
                  </a:lnTo>
                  <a:lnTo>
                    <a:pt x="1524229" y="76670"/>
                  </a:lnTo>
                  <a:lnTo>
                    <a:pt x="1566867" y="93958"/>
                  </a:lnTo>
                  <a:lnTo>
                    <a:pt x="1608550" y="112846"/>
                  </a:lnTo>
                  <a:lnTo>
                    <a:pt x="1649232" y="133292"/>
                  </a:lnTo>
                  <a:lnTo>
                    <a:pt x="1688869" y="155256"/>
                  </a:lnTo>
                  <a:lnTo>
                    <a:pt x="1727416" y="178694"/>
                  </a:lnTo>
                  <a:lnTo>
                    <a:pt x="1764828" y="203566"/>
                  </a:lnTo>
                  <a:lnTo>
                    <a:pt x="1801060" y="229829"/>
                  </a:lnTo>
                  <a:lnTo>
                    <a:pt x="1836066" y="257441"/>
                  </a:lnTo>
                  <a:lnTo>
                    <a:pt x="1869803" y="286361"/>
                  </a:lnTo>
                  <a:lnTo>
                    <a:pt x="1902225" y="316547"/>
                  </a:lnTo>
                  <a:lnTo>
                    <a:pt x="1933287" y="347957"/>
                  </a:lnTo>
                  <a:lnTo>
                    <a:pt x="1962945" y="380550"/>
                  </a:lnTo>
                  <a:lnTo>
                    <a:pt x="1991154" y="414283"/>
                  </a:lnTo>
                  <a:lnTo>
                    <a:pt x="2017867" y="449114"/>
                  </a:lnTo>
                  <a:lnTo>
                    <a:pt x="2043042" y="485003"/>
                  </a:lnTo>
                  <a:lnTo>
                    <a:pt x="2066632" y="521906"/>
                  </a:lnTo>
                  <a:lnTo>
                    <a:pt x="2088594" y="559783"/>
                  </a:lnTo>
                  <a:lnTo>
                    <a:pt x="2108881" y="598591"/>
                  </a:lnTo>
                  <a:lnTo>
                    <a:pt x="2127449" y="638288"/>
                  </a:lnTo>
                  <a:lnTo>
                    <a:pt x="2144253" y="678834"/>
                  </a:lnTo>
                  <a:lnTo>
                    <a:pt x="2159249" y="720185"/>
                  </a:lnTo>
                  <a:lnTo>
                    <a:pt x="2172391" y="762301"/>
                  </a:lnTo>
                  <a:lnTo>
                    <a:pt x="2183634" y="805138"/>
                  </a:lnTo>
                  <a:lnTo>
                    <a:pt x="2192933" y="848657"/>
                  </a:lnTo>
                  <a:lnTo>
                    <a:pt x="2200245" y="892814"/>
                  </a:lnTo>
                  <a:lnTo>
                    <a:pt x="2205523" y="937568"/>
                  </a:lnTo>
                  <a:lnTo>
                    <a:pt x="2208722" y="982877"/>
                  </a:lnTo>
                  <a:lnTo>
                    <a:pt x="2209799" y="1028699"/>
                  </a:lnTo>
                  <a:lnTo>
                    <a:pt x="2208722" y="1074522"/>
                  </a:lnTo>
                  <a:lnTo>
                    <a:pt x="2205523" y="1119831"/>
                  </a:lnTo>
                  <a:lnTo>
                    <a:pt x="2200245" y="1164585"/>
                  </a:lnTo>
                  <a:lnTo>
                    <a:pt x="2192933" y="1208742"/>
                  </a:lnTo>
                  <a:lnTo>
                    <a:pt x="2183634" y="1252260"/>
                  </a:lnTo>
                  <a:lnTo>
                    <a:pt x="2172391" y="1295098"/>
                  </a:lnTo>
                  <a:lnTo>
                    <a:pt x="2159249" y="1337213"/>
                  </a:lnTo>
                  <a:lnTo>
                    <a:pt x="2144253" y="1378565"/>
                  </a:lnTo>
                  <a:lnTo>
                    <a:pt x="2127449" y="1419110"/>
                  </a:lnTo>
                  <a:lnTo>
                    <a:pt x="2108881" y="1458808"/>
                  </a:lnTo>
                  <a:lnTo>
                    <a:pt x="2088594" y="1497616"/>
                  </a:lnTo>
                  <a:lnTo>
                    <a:pt x="2066632" y="1535492"/>
                  </a:lnTo>
                  <a:lnTo>
                    <a:pt x="2043042" y="1572396"/>
                  </a:lnTo>
                  <a:lnTo>
                    <a:pt x="2017867" y="1608284"/>
                  </a:lnTo>
                  <a:lnTo>
                    <a:pt x="1991154" y="1643116"/>
                  </a:lnTo>
                  <a:lnTo>
                    <a:pt x="1962945" y="1676848"/>
                  </a:lnTo>
                  <a:lnTo>
                    <a:pt x="1933287" y="1709441"/>
                  </a:lnTo>
                  <a:lnTo>
                    <a:pt x="1902225" y="1740851"/>
                  </a:lnTo>
                  <a:lnTo>
                    <a:pt x="1869803" y="1771037"/>
                  </a:lnTo>
                  <a:lnTo>
                    <a:pt x="1836066" y="1799957"/>
                  </a:lnTo>
                  <a:lnTo>
                    <a:pt x="1801060" y="1827570"/>
                  </a:lnTo>
                  <a:lnTo>
                    <a:pt x="1764828" y="1853833"/>
                  </a:lnTo>
                  <a:lnTo>
                    <a:pt x="1727416" y="1878704"/>
                  </a:lnTo>
                  <a:lnTo>
                    <a:pt x="1688869" y="1902143"/>
                  </a:lnTo>
                  <a:lnTo>
                    <a:pt x="1649232" y="1924106"/>
                  </a:lnTo>
                  <a:lnTo>
                    <a:pt x="1608550" y="1944553"/>
                  </a:lnTo>
                  <a:lnTo>
                    <a:pt x="1566867" y="1963441"/>
                  </a:lnTo>
                  <a:lnTo>
                    <a:pt x="1524229" y="1980728"/>
                  </a:lnTo>
                  <a:lnTo>
                    <a:pt x="1480681" y="1996374"/>
                  </a:lnTo>
                  <a:lnTo>
                    <a:pt x="1436266" y="2010335"/>
                  </a:lnTo>
                  <a:lnTo>
                    <a:pt x="1391031" y="2022570"/>
                  </a:lnTo>
                  <a:lnTo>
                    <a:pt x="1345020" y="2033038"/>
                  </a:lnTo>
                  <a:lnTo>
                    <a:pt x="1298278" y="2041697"/>
                  </a:lnTo>
                  <a:lnTo>
                    <a:pt x="1250850" y="2048504"/>
                  </a:lnTo>
                  <a:lnTo>
                    <a:pt x="1202781" y="2053418"/>
                  </a:lnTo>
                  <a:lnTo>
                    <a:pt x="1154116" y="2056397"/>
                  </a:lnTo>
                  <a:lnTo>
                    <a:pt x="1104899" y="2057399"/>
                  </a:lnTo>
                  <a:lnTo>
                    <a:pt x="1055683" y="2056397"/>
                  </a:lnTo>
                  <a:lnTo>
                    <a:pt x="1007017" y="2053418"/>
                  </a:lnTo>
                  <a:lnTo>
                    <a:pt x="958948" y="2048504"/>
                  </a:lnTo>
                  <a:lnTo>
                    <a:pt x="911520" y="2041697"/>
                  </a:lnTo>
                  <a:lnTo>
                    <a:pt x="864778" y="2033038"/>
                  </a:lnTo>
                  <a:lnTo>
                    <a:pt x="818767" y="2022570"/>
                  </a:lnTo>
                  <a:lnTo>
                    <a:pt x="773532" y="2010335"/>
                  </a:lnTo>
                  <a:lnTo>
                    <a:pt x="729118" y="1996374"/>
                  </a:lnTo>
                  <a:lnTo>
                    <a:pt x="685569" y="1980728"/>
                  </a:lnTo>
                  <a:lnTo>
                    <a:pt x="642931" y="1963441"/>
                  </a:lnTo>
                  <a:lnTo>
                    <a:pt x="601248" y="1944553"/>
                  </a:lnTo>
                  <a:lnTo>
                    <a:pt x="560566" y="1924106"/>
                  </a:lnTo>
                  <a:lnTo>
                    <a:pt x="520929" y="1902143"/>
                  </a:lnTo>
                  <a:lnTo>
                    <a:pt x="482382" y="1878704"/>
                  </a:lnTo>
                  <a:lnTo>
                    <a:pt x="444970" y="1853833"/>
                  </a:lnTo>
                  <a:lnTo>
                    <a:pt x="408739" y="1827570"/>
                  </a:lnTo>
                  <a:lnTo>
                    <a:pt x="373732" y="1799957"/>
                  </a:lnTo>
                  <a:lnTo>
                    <a:pt x="339995" y="1771037"/>
                  </a:lnTo>
                  <a:lnTo>
                    <a:pt x="307573" y="1740851"/>
                  </a:lnTo>
                  <a:lnTo>
                    <a:pt x="276511" y="1709441"/>
                  </a:lnTo>
                  <a:lnTo>
                    <a:pt x="246853" y="1676848"/>
                  </a:lnTo>
                  <a:lnTo>
                    <a:pt x="218645" y="1643116"/>
                  </a:lnTo>
                  <a:lnTo>
                    <a:pt x="191931" y="1608284"/>
                  </a:lnTo>
                  <a:lnTo>
                    <a:pt x="166756" y="1572396"/>
                  </a:lnTo>
                  <a:lnTo>
                    <a:pt x="143166" y="1535492"/>
                  </a:lnTo>
                  <a:lnTo>
                    <a:pt x="121205" y="1497616"/>
                  </a:lnTo>
                  <a:lnTo>
                    <a:pt x="100918" y="1458808"/>
                  </a:lnTo>
                  <a:lnTo>
                    <a:pt x="82350" y="1419110"/>
                  </a:lnTo>
                  <a:lnTo>
                    <a:pt x="65545" y="1378565"/>
                  </a:lnTo>
                  <a:lnTo>
                    <a:pt x="50550" y="1337213"/>
                  </a:lnTo>
                  <a:lnTo>
                    <a:pt x="37408" y="1295098"/>
                  </a:lnTo>
                  <a:lnTo>
                    <a:pt x="26165" y="1252260"/>
                  </a:lnTo>
                  <a:lnTo>
                    <a:pt x="16865" y="1208742"/>
                  </a:lnTo>
                  <a:lnTo>
                    <a:pt x="9554" y="1164585"/>
                  </a:lnTo>
                  <a:lnTo>
                    <a:pt x="4276" y="1119831"/>
                  </a:lnTo>
                  <a:lnTo>
                    <a:pt x="1076" y="1074522"/>
                  </a:lnTo>
                  <a:lnTo>
                    <a:pt x="0" y="1028699"/>
                  </a:lnTo>
                  <a:close/>
                </a:path>
              </a:pathLst>
            </a:custGeom>
            <a:ln w="25399">
              <a:solidFill>
                <a:srgbClr val="FF2600"/>
              </a:solidFill>
            </a:ln>
          </p:spPr>
          <p:txBody>
            <a:bodyPr wrap="square" lIns="0" tIns="0" rIns="0" bIns="0" rtlCol="0"/>
            <a:lstStyle/>
            <a:p>
              <a:endParaRPr/>
            </a:p>
          </p:txBody>
        </p:sp>
      </p:grpSp>
      <p:sp>
        <p:nvSpPr>
          <p:cNvPr id="19" name="object 19"/>
          <p:cNvSpPr txBox="1"/>
          <p:nvPr/>
        </p:nvSpPr>
        <p:spPr>
          <a:xfrm>
            <a:off x="4422124" y="4681199"/>
            <a:ext cx="4347210" cy="1112520"/>
          </a:xfrm>
          <a:prstGeom prst="rect">
            <a:avLst/>
          </a:prstGeom>
        </p:spPr>
        <p:txBody>
          <a:bodyPr vert="horz" wrap="square" lIns="0" tIns="15875" rIns="0" bIns="0" rtlCol="0">
            <a:spAutoFit/>
          </a:bodyPr>
          <a:lstStyle/>
          <a:p>
            <a:pPr marL="12700" marR="5080">
              <a:lnSpc>
                <a:spcPct val="98800"/>
              </a:lnSpc>
              <a:spcBef>
                <a:spcPts val="125"/>
              </a:spcBef>
            </a:pPr>
            <a:r>
              <a:rPr sz="1800" dirty="0">
                <a:latin typeface="Arial"/>
                <a:cs typeface="Arial"/>
              </a:rPr>
              <a:t>Child has </a:t>
            </a:r>
            <a:r>
              <a:rPr sz="1800" spc="-5" dirty="0">
                <a:latin typeface="Arial"/>
                <a:cs typeface="Arial"/>
              </a:rPr>
              <a:t>to </a:t>
            </a:r>
            <a:r>
              <a:rPr sz="1800" dirty="0">
                <a:latin typeface="Arial"/>
                <a:cs typeface="Arial"/>
              </a:rPr>
              <a:t>dribble ball past </a:t>
            </a:r>
            <a:r>
              <a:rPr sz="1800" spc="-5" dirty="0">
                <a:latin typeface="Arial"/>
                <a:cs typeface="Arial"/>
              </a:rPr>
              <a:t>defender(s) </a:t>
            </a:r>
            <a:r>
              <a:rPr sz="1800" dirty="0">
                <a:latin typeface="Arial"/>
                <a:cs typeface="Arial"/>
              </a:rPr>
              <a:t> who</a:t>
            </a:r>
            <a:r>
              <a:rPr sz="1800" spc="-10" dirty="0">
                <a:latin typeface="Arial"/>
                <a:cs typeface="Arial"/>
              </a:rPr>
              <a:t> </a:t>
            </a:r>
            <a:r>
              <a:rPr sz="1800" dirty="0">
                <a:latin typeface="Arial"/>
                <a:cs typeface="Arial"/>
              </a:rPr>
              <a:t>are</a:t>
            </a:r>
            <a:r>
              <a:rPr sz="1800" spc="-10" dirty="0">
                <a:latin typeface="Arial"/>
                <a:cs typeface="Arial"/>
              </a:rPr>
              <a:t> </a:t>
            </a:r>
            <a:r>
              <a:rPr sz="1800" dirty="0">
                <a:latin typeface="Arial"/>
                <a:cs typeface="Arial"/>
              </a:rPr>
              <a:t>planning</a:t>
            </a:r>
            <a:r>
              <a:rPr sz="1800" spc="-10" dirty="0">
                <a:latin typeface="Arial"/>
                <a:cs typeface="Arial"/>
              </a:rPr>
              <a:t> </a:t>
            </a:r>
            <a:r>
              <a:rPr sz="1800" dirty="0">
                <a:latin typeface="Arial"/>
                <a:cs typeface="Arial"/>
              </a:rPr>
              <a:t>a</a:t>
            </a:r>
            <a:r>
              <a:rPr sz="1800" spc="-10" dirty="0">
                <a:latin typeface="Arial"/>
                <a:cs typeface="Arial"/>
              </a:rPr>
              <a:t> </a:t>
            </a:r>
            <a:r>
              <a:rPr sz="1800" dirty="0">
                <a:latin typeface="Arial"/>
                <a:cs typeface="Arial"/>
              </a:rPr>
              <a:t>zone</a:t>
            </a:r>
            <a:r>
              <a:rPr sz="1800" spc="-10" dirty="0">
                <a:latin typeface="Arial"/>
                <a:cs typeface="Arial"/>
              </a:rPr>
              <a:t> </a:t>
            </a:r>
            <a:r>
              <a:rPr sz="1800" dirty="0">
                <a:latin typeface="Arial"/>
                <a:cs typeface="Arial"/>
              </a:rPr>
              <a:t>roughly</a:t>
            </a:r>
            <a:r>
              <a:rPr sz="1800" spc="-15" dirty="0">
                <a:latin typeface="Arial"/>
                <a:cs typeface="Arial"/>
              </a:rPr>
              <a:t> </a:t>
            </a:r>
            <a:r>
              <a:rPr sz="1800" dirty="0">
                <a:latin typeface="Arial"/>
                <a:cs typeface="Arial"/>
              </a:rPr>
              <a:t>in</a:t>
            </a:r>
            <a:r>
              <a:rPr sz="1800" spc="-10" dirty="0">
                <a:latin typeface="Arial"/>
                <a:cs typeface="Arial"/>
              </a:rPr>
              <a:t> </a:t>
            </a:r>
            <a:r>
              <a:rPr sz="1800" spc="-5" dirty="0">
                <a:latin typeface="Arial"/>
                <a:cs typeface="Arial"/>
              </a:rPr>
              <a:t>front</a:t>
            </a:r>
            <a:r>
              <a:rPr sz="1800" spc="-15" dirty="0">
                <a:latin typeface="Arial"/>
                <a:cs typeface="Arial"/>
              </a:rPr>
              <a:t> </a:t>
            </a:r>
            <a:r>
              <a:rPr sz="1800" dirty="0">
                <a:latin typeface="Arial"/>
                <a:cs typeface="Arial"/>
              </a:rPr>
              <a:t>of </a:t>
            </a:r>
            <a:r>
              <a:rPr sz="1800" spc="-484" dirty="0">
                <a:latin typeface="Arial"/>
                <a:cs typeface="Arial"/>
              </a:rPr>
              <a:t> </a:t>
            </a:r>
            <a:r>
              <a:rPr sz="1800" spc="-5" dirty="0">
                <a:latin typeface="Arial"/>
                <a:cs typeface="Arial"/>
              </a:rPr>
              <a:t>net.</a:t>
            </a:r>
            <a:r>
              <a:rPr sz="1800" spc="5" dirty="0">
                <a:latin typeface="Arial"/>
                <a:cs typeface="Arial"/>
              </a:rPr>
              <a:t> </a:t>
            </a:r>
            <a:r>
              <a:rPr sz="1800" spc="-5" dirty="0">
                <a:latin typeface="Arial"/>
                <a:cs typeface="Arial"/>
              </a:rPr>
              <a:t>Increase</a:t>
            </a:r>
            <a:r>
              <a:rPr sz="1800" dirty="0">
                <a:latin typeface="Arial"/>
                <a:cs typeface="Arial"/>
              </a:rPr>
              <a:t> number</a:t>
            </a:r>
            <a:r>
              <a:rPr sz="1800" spc="-5" dirty="0">
                <a:latin typeface="Arial"/>
                <a:cs typeface="Arial"/>
              </a:rPr>
              <a:t> </a:t>
            </a:r>
            <a:r>
              <a:rPr sz="1800" dirty="0">
                <a:latin typeface="Arial"/>
                <a:cs typeface="Arial"/>
              </a:rPr>
              <a:t>of</a:t>
            </a:r>
            <a:r>
              <a:rPr sz="1800" spc="-5" dirty="0">
                <a:latin typeface="Arial"/>
                <a:cs typeface="Arial"/>
              </a:rPr>
              <a:t> defenders with </a:t>
            </a:r>
            <a:r>
              <a:rPr sz="1800" dirty="0">
                <a:latin typeface="Arial"/>
                <a:cs typeface="Arial"/>
              </a:rPr>
              <a:t> skill</a:t>
            </a:r>
            <a:r>
              <a:rPr sz="1800" spc="-5" dirty="0">
                <a:latin typeface="Arial"/>
                <a:cs typeface="Arial"/>
              </a:rPr>
              <a:t> </a:t>
            </a:r>
            <a:r>
              <a:rPr sz="1800" dirty="0">
                <a:latin typeface="Arial"/>
                <a:cs typeface="Arial"/>
              </a:rPr>
              <a:t>level.</a:t>
            </a:r>
            <a:endParaRPr sz="1800">
              <a:latin typeface="Arial"/>
              <a:cs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E102EC17-6642-4A8F-A9A6-D22145FC4746}"/>
              </a:ext>
            </a:extLst>
          </p:cNvPr>
          <p:cNvSpPr>
            <a:spLocks noGrp="1"/>
          </p:cNvSpPr>
          <p:nvPr>
            <p:ph type="body" idx="1"/>
          </p:nvPr>
        </p:nvSpPr>
        <p:spPr>
          <a:xfrm>
            <a:off x="762015" y="2286000"/>
            <a:ext cx="7619969" cy="3447098"/>
          </a:xfrm>
        </p:spPr>
        <p:txBody>
          <a:bodyPr/>
          <a:lstStyle/>
          <a:p>
            <a:r>
              <a:rPr lang="en-US" dirty="0"/>
              <a:t>If you have any equipment issues mid-season, </a:t>
            </a:r>
            <a:r>
              <a:rPr lang="en-US" dirty="0" err="1"/>
              <a:t>eg</a:t>
            </a:r>
            <a:r>
              <a:rPr lang="en-US" dirty="0"/>
              <a:t> broken nets, not enough t-shirts, need extra balls or cones, please Email:</a:t>
            </a:r>
          </a:p>
          <a:p>
            <a:r>
              <a:rPr lang="en-US" dirty="0">
                <a:hlinkClick r:id="rId2"/>
              </a:rPr>
              <a:t>jpcsequipment@gmail.com</a:t>
            </a:r>
            <a:endParaRPr lang="en-US" dirty="0"/>
          </a:p>
          <a:p>
            <a:endParaRPr lang="en-US" dirty="0"/>
          </a:p>
          <a:p>
            <a:r>
              <a:rPr lang="en-US" dirty="0"/>
              <a:t>If soccer balls are deflated, we can also help if you are unable to pump them up at home.</a:t>
            </a:r>
          </a:p>
          <a:p>
            <a:endParaRPr lang="en-US" dirty="0"/>
          </a:p>
        </p:txBody>
      </p:sp>
      <p:sp>
        <p:nvSpPr>
          <p:cNvPr id="4" name="object 2">
            <a:extLst>
              <a:ext uri="{FF2B5EF4-FFF2-40B4-BE49-F238E27FC236}">
                <a16:creationId xmlns:a16="http://schemas.microsoft.com/office/drawing/2014/main" id="{8B09FA6E-87C8-4749-A26B-045DE80F731B}"/>
              </a:ext>
            </a:extLst>
          </p:cNvPr>
          <p:cNvSpPr txBox="1">
            <a:spLocks noGrp="1"/>
          </p:cNvSpPr>
          <p:nvPr>
            <p:ph type="title"/>
          </p:nvPr>
        </p:nvSpPr>
        <p:spPr>
          <a:xfrm>
            <a:off x="2299969" y="609600"/>
            <a:ext cx="4544060" cy="751488"/>
          </a:xfrm>
          <a:prstGeom prst="rect">
            <a:avLst/>
          </a:prstGeom>
        </p:spPr>
        <p:txBody>
          <a:bodyPr vert="horz" wrap="square" lIns="0" tIns="12700" rIns="0" bIns="0" rtlCol="0">
            <a:spAutoFit/>
          </a:bodyPr>
          <a:lstStyle/>
          <a:p>
            <a:pPr marL="12700" algn="ctr">
              <a:lnSpc>
                <a:spcPct val="100000"/>
              </a:lnSpc>
              <a:spcBef>
                <a:spcPts val="100"/>
              </a:spcBef>
              <a:tabLst>
                <a:tab pos="2497455" algn="l"/>
              </a:tabLst>
            </a:pPr>
            <a:r>
              <a:rPr lang="en-US" b="0" dirty="0">
                <a:latin typeface="Arial"/>
                <a:cs typeface="Arial"/>
              </a:rPr>
              <a:t>Equipment</a:t>
            </a:r>
            <a:endParaRPr b="0" dirty="0">
              <a:latin typeface="Arial"/>
              <a:cs typeface="Arial"/>
            </a:endParaRPr>
          </a:p>
        </p:txBody>
      </p:sp>
    </p:spTree>
    <p:extLst>
      <p:ext uri="{BB962C8B-B14F-4D97-AF65-F5344CB8AC3E}">
        <p14:creationId xmlns:p14="http://schemas.microsoft.com/office/powerpoint/2010/main" val="353039931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77B3ED-BA99-4451-9794-A296FEA706D0}"/>
              </a:ext>
            </a:extLst>
          </p:cNvPr>
          <p:cNvSpPr>
            <a:spLocks noGrp="1"/>
          </p:cNvSpPr>
          <p:nvPr>
            <p:ph type="title"/>
          </p:nvPr>
        </p:nvSpPr>
        <p:spPr>
          <a:xfrm>
            <a:off x="1897612" y="533400"/>
            <a:ext cx="5348773" cy="738664"/>
          </a:xfrm>
        </p:spPr>
        <p:txBody>
          <a:bodyPr/>
          <a:lstStyle/>
          <a:p>
            <a:pPr algn="ctr"/>
            <a:r>
              <a:rPr lang="en-US" dirty="0"/>
              <a:t>End Of Season</a:t>
            </a:r>
          </a:p>
        </p:txBody>
      </p:sp>
      <p:sp>
        <p:nvSpPr>
          <p:cNvPr id="3" name="Text Placeholder 2">
            <a:extLst>
              <a:ext uri="{FF2B5EF4-FFF2-40B4-BE49-F238E27FC236}">
                <a16:creationId xmlns:a16="http://schemas.microsoft.com/office/drawing/2014/main" id="{7D450F9E-8E0D-4843-AB61-1CA78FD4424D}"/>
              </a:ext>
            </a:extLst>
          </p:cNvPr>
          <p:cNvSpPr>
            <a:spLocks noGrp="1"/>
          </p:cNvSpPr>
          <p:nvPr>
            <p:ph type="body" idx="1"/>
          </p:nvPr>
        </p:nvSpPr>
        <p:spPr>
          <a:xfrm>
            <a:off x="762015" y="1430001"/>
            <a:ext cx="7619969" cy="2154436"/>
          </a:xfrm>
        </p:spPr>
        <p:txBody>
          <a:bodyPr/>
          <a:lstStyle/>
          <a:p>
            <a:r>
              <a:rPr lang="en-US" dirty="0"/>
              <a:t>Please return equipment (balls, nets, cones, and pinnies for Level 3 PROMPTLY.</a:t>
            </a:r>
          </a:p>
          <a:p>
            <a:endParaRPr lang="en-US" dirty="0"/>
          </a:p>
          <a:p>
            <a:r>
              <a:rPr lang="en-US" dirty="0"/>
              <a:t>Please return any UNUSED t-shirts as we will use them for future seasons.</a:t>
            </a:r>
          </a:p>
        </p:txBody>
      </p:sp>
    </p:spTree>
    <p:extLst>
      <p:ext uri="{BB962C8B-B14F-4D97-AF65-F5344CB8AC3E}">
        <p14:creationId xmlns:p14="http://schemas.microsoft.com/office/powerpoint/2010/main" val="37326678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txBox="1">
            <a:spLocks noGrp="1"/>
          </p:cNvSpPr>
          <p:nvPr>
            <p:ph type="title"/>
          </p:nvPr>
        </p:nvSpPr>
        <p:spPr>
          <a:xfrm>
            <a:off x="838200" y="838200"/>
            <a:ext cx="7467599" cy="4419158"/>
          </a:xfrm>
          <a:prstGeom prst="rect">
            <a:avLst/>
          </a:prstGeom>
        </p:spPr>
        <p:txBody>
          <a:bodyPr vert="horz" wrap="square" lIns="0" tIns="33020" rIns="0" bIns="0" rtlCol="0">
            <a:spAutoFit/>
          </a:bodyPr>
          <a:lstStyle/>
          <a:p>
            <a:pPr marL="17780" marR="5080" indent="152400" algn="ctr">
              <a:lnSpc>
                <a:spcPts val="5700"/>
              </a:lnSpc>
              <a:spcBef>
                <a:spcPts val="260"/>
              </a:spcBef>
              <a:tabLst>
                <a:tab pos="2405380" algn="l"/>
                <a:tab pos="3895725" algn="l"/>
              </a:tabLst>
            </a:pPr>
            <a:r>
              <a:rPr spc="-5" dirty="0"/>
              <a:t>THANK	YOU	FOR </a:t>
            </a:r>
            <a:r>
              <a:rPr spc="-1320" dirty="0"/>
              <a:t> </a:t>
            </a:r>
            <a:r>
              <a:rPr dirty="0"/>
              <a:t>V</a:t>
            </a:r>
            <a:r>
              <a:rPr spc="-5" dirty="0"/>
              <a:t>O</a:t>
            </a:r>
            <a:r>
              <a:rPr dirty="0"/>
              <a:t>LUN</a:t>
            </a:r>
            <a:r>
              <a:rPr spc="-5" dirty="0"/>
              <a:t>T</a:t>
            </a:r>
            <a:r>
              <a:rPr dirty="0"/>
              <a:t>EER</a:t>
            </a:r>
            <a:r>
              <a:rPr spc="-5" dirty="0"/>
              <a:t>I</a:t>
            </a:r>
            <a:r>
              <a:rPr dirty="0"/>
              <a:t>N</a:t>
            </a:r>
            <a:r>
              <a:rPr spc="-5" dirty="0"/>
              <a:t>G!!</a:t>
            </a:r>
            <a:r>
              <a:rPr dirty="0"/>
              <a:t>!</a:t>
            </a:r>
            <a:br>
              <a:rPr lang="en-US" dirty="0"/>
            </a:br>
            <a:br>
              <a:rPr lang="en-US" dirty="0"/>
            </a:br>
            <a:r>
              <a:rPr lang="en-US" dirty="0"/>
              <a:t>This is a parent-run league and we are immensely grateful to all who help out.</a:t>
            </a:r>
            <a:endParaRPr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23</TotalTime>
  <Words>2194</Words>
  <Application>Microsoft Office PowerPoint</Application>
  <PresentationFormat>On-screen Show (4:3)</PresentationFormat>
  <Paragraphs>180</Paragraphs>
  <Slides>41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41</vt:i4>
      </vt:variant>
    </vt:vector>
  </HeadingPairs>
  <TitlesOfParts>
    <vt:vector size="44" baseType="lpstr">
      <vt:lpstr>Arial</vt:lpstr>
      <vt:lpstr>Calibri</vt:lpstr>
      <vt:lpstr>Office Theme</vt:lpstr>
      <vt:lpstr>PowerPoint Presentation</vt:lpstr>
      <vt:lpstr>PowerPoint Presentation</vt:lpstr>
      <vt:lpstr>About JP Children’s Soccer</vt:lpstr>
      <vt:lpstr>JPCS Objectives</vt:lpstr>
      <vt:lpstr>JPCS Philosophy</vt:lpstr>
      <vt:lpstr>JPCS Philosophy (cont.)</vt:lpstr>
      <vt:lpstr>JPCS Philosophy (cont.)</vt:lpstr>
      <vt:lpstr>Coaching: The Basics</vt:lpstr>
      <vt:lpstr>Coaching: Key Principles</vt:lpstr>
      <vt:lpstr>Have Fun!</vt:lpstr>
      <vt:lpstr>Provide Positive Reinforcement</vt:lpstr>
      <vt:lpstr>Be Organized</vt:lpstr>
      <vt:lpstr>Coaching Tips</vt:lpstr>
      <vt:lpstr>Typical Practice Session</vt:lpstr>
      <vt:lpstr>Concussion Awareness</vt:lpstr>
      <vt:lpstr>Parents As mentioned previously, JPCS practices need active parental involvement. Why?</vt:lpstr>
      <vt:lpstr>JPCS Practice Activities  Level 1&amp;2</vt:lpstr>
      <vt:lpstr>Simon Says</vt:lpstr>
      <vt:lpstr>Follow the Coach</vt:lpstr>
      <vt:lpstr>Red Light, Green Light</vt:lpstr>
      <vt:lpstr>Messy Backyard</vt:lpstr>
      <vt:lpstr>Camp Town Races</vt:lpstr>
      <vt:lpstr>Sharks &amp; Minnows (or Superheroes &amp; Villains)</vt:lpstr>
      <vt:lpstr>Pirate</vt:lpstr>
      <vt:lpstr>Egg Hunt</vt:lpstr>
      <vt:lpstr>Marbles</vt:lpstr>
      <vt:lpstr>Cone Soccer</vt:lpstr>
      <vt:lpstr>Dribble, Shoot and Score</vt:lpstr>
      <vt:lpstr>Knock down the Wall</vt:lpstr>
      <vt:lpstr>JPCS Practice Activities  Level 3</vt:lpstr>
      <vt:lpstr>The Gauntlet</vt:lpstr>
      <vt:lpstr>Knock down the wall</vt:lpstr>
      <vt:lpstr>Pirates on the River</vt:lpstr>
      <vt:lpstr>Through the Wall</vt:lpstr>
      <vt:lpstr>Pass and Race</vt:lpstr>
      <vt:lpstr>2 vs 1</vt:lpstr>
      <vt:lpstr>Cross pass and score</vt:lpstr>
      <vt:lpstr>Scoring on Defender</vt:lpstr>
      <vt:lpstr>Equipment</vt:lpstr>
      <vt:lpstr>End Of Season</vt:lpstr>
      <vt:lpstr>THANK YOU FOR  VOLUNTEERING!!!  This is a parent-run league and we are immensely grateful to all who help out.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Martin Coster</cp:lastModifiedBy>
  <cp:revision>3</cp:revision>
  <dcterms:created xsi:type="dcterms:W3CDTF">2022-04-24T23:15:58Z</dcterms:created>
  <dcterms:modified xsi:type="dcterms:W3CDTF">2022-05-07T20:23:18Z</dcterms:modified>
</cp:coreProperties>
</file>